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7" r:id="rId13"/>
    <p:sldId id="278" r:id="rId14"/>
    <p:sldId id="279" r:id="rId15"/>
    <p:sldId id="280" r:id="rId16"/>
    <p:sldId id="275" r:id="rId17"/>
    <p:sldId id="260" r:id="rId18"/>
    <p:sldId id="261" r:id="rId19"/>
    <p:sldId id="276" r:id="rId20"/>
    <p:sldId id="269" r:id="rId21"/>
    <p:sldId id="268" r:id="rId22"/>
    <p:sldId id="274" r:id="rId23"/>
    <p:sldId id="27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8F6BE-E6BA-411E-B22A-15BA1CD2803A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E7CD6D-1566-45CD-8893-4C2ECF20A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0BE15-4F3E-425F-B582-47FBF5F3A4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4FF63-E5FC-4360-AB2D-61600EDE6E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31859-4F32-4B9D-B49C-99BFD934CE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C6440-B5CC-4C0F-A90D-BA65590A3A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3EC37-69AD-46CD-92F7-84766CF722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70611-57C9-49ED-B83D-C8509EC4B5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9AE60-F1D7-4819-B736-E51E2B3539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CD360-E5D9-4223-8640-11996CC6E4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3B50D-01FA-47B3-9B4D-0349479A9A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375F4-ABB8-4C68-B57B-813388A757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977D2-D042-4F78-A051-F5867B092F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44C61-2F2A-46AB-B35A-5FB6D598F5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19E48-9965-4757-84DA-9CAF1F101E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BDC0B-4BD2-42D2-B09F-D306155F63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4B28D3-2696-49F7-86C8-36091D10CE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DF76C-F22D-4D4E-9ED3-0CDC9C1C1B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F2E2D-5388-436E-9C7C-CACD24A1B6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4E4DF-859A-48C6-B912-712E30B355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9059B-6C30-4C0C-B746-9F0D85F9DA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B7450-E682-47E7-94D9-C8A2434CC5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D2865-BCF5-4678-892B-784EC40EB0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718F9-4402-4CAF-945D-1EDEB45A94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1ECEF-096D-4C64-801D-1F6B0C9D7C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2152-3BBF-463A-8335-DE772082CF6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DEAA-6FC6-4ED6-938C-24015581D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0"/>
            <a:ext cx="814705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3494"/>
            <a:ext cx="7943850" cy="6884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0"/>
            <a:ext cx="772795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mericasstudies.com/wp-content/uploads/2012/03/the-old-run-a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29" y="0"/>
            <a:ext cx="75137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6" descr="https://bu.digication.com/files/M28880a827637755fadfde6af2ad863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0"/>
            <a:ext cx="8067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raries.ucsd.edu/speccoll/dspolitic/pm/1942/20321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57" y="0"/>
            <a:ext cx="81642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1.bp.blogspot.com/_bXBv0cO7KEI/TDv1rRfazxI/AAAAAAAAAAU/3WwdyW5Jse4/s1600/untitled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4321" y="-1147623"/>
            <a:ext cx="6324602" cy="915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www.k-state.edu/english/nelp/childlit/seuss/106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9560" y="-1039560"/>
            <a:ext cx="6858000" cy="89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1" y="-906172"/>
            <a:ext cx="6858000" cy="86703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958820"/>
            <a:ext cx="6858000" cy="87756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8" descr="http://4.bp.blogspot.com/_H1doBAyEeqo/S5l37w2RybI/AAAAAAAAAag/axisyMbPXQg/s400/seuss+cartoon+sta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637230"/>
            <a:ext cx="6858001" cy="81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0"/>
            <a:ext cx="82423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734377"/>
            <a:ext cx="6858001" cy="83267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http://images3.wikia.nocookie.net/__cb20101117004840/progressivepedia/images/thumb/5/56/2bseussguts.jpg/400px-2bseussg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54483" y="125783"/>
            <a:ext cx="683503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 descr="“The head eats… &#10;… the rest gets milked&#10;A caricature of Hitler, surrounded by jugs of milk, holds up his hand up as a factory leader. In the upper left hand corner is a building labeled: Consolidated World Dairy, A. Hitler, Proprietor. An elongated cow-like creature with the names of European countries on its back marches around Hitler.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999" y="-381002"/>
            <a:ext cx="6858003" cy="76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9" descr="http://apus-06-07.wikispaces.com/file/view/poc_dr._seuss_3.jpg/199131284/poc_dr._seus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1" y="-558512"/>
            <a:ext cx="6857999" cy="79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0"/>
            <a:ext cx="8753475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0"/>
            <a:ext cx="8267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-7938"/>
            <a:ext cx="8001000" cy="6865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6" descr="http://4.bp.blogspot.com/_QoBz29eDUk0/SQYhOCT_LcI/AAAAAAAAANE/T7dpC2QhOvg/s400/seussappeas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19" y="-31750"/>
            <a:ext cx="79803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6" descr="http://www.tfaoi.com/am/8am/8am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0"/>
            <a:ext cx="8277225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56" y="0"/>
            <a:ext cx="7837488" cy="6824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6883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On-screen Show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Seuss Goes to War</dc:title>
  <dc:creator>mchanrahan</dc:creator>
  <cp:lastModifiedBy>mchanrahan</cp:lastModifiedBy>
  <cp:revision>4</cp:revision>
  <dcterms:created xsi:type="dcterms:W3CDTF">2013-01-24T17:15:31Z</dcterms:created>
  <dcterms:modified xsi:type="dcterms:W3CDTF">2013-01-24T22:19:26Z</dcterms:modified>
</cp:coreProperties>
</file>