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99" r:id="rId2"/>
    <p:sldId id="258" r:id="rId3"/>
    <p:sldId id="259" r:id="rId4"/>
    <p:sldId id="30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306" r:id="rId15"/>
    <p:sldId id="270" r:id="rId16"/>
    <p:sldId id="302" r:id="rId17"/>
    <p:sldId id="271" r:id="rId18"/>
    <p:sldId id="272" r:id="rId19"/>
    <p:sldId id="273" r:id="rId20"/>
    <p:sldId id="303" r:id="rId21"/>
    <p:sldId id="304" r:id="rId22"/>
    <p:sldId id="301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55E8-6336-452E-A702-7C9111CDF213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E88ED-69A9-4CD8-9666-4191EB1C5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87E1B-6D3A-42B2-9073-E7ECDBDB768A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3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44886-B31C-406D-A56C-0A70664E8E44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3CBB6-8FA3-45BA-A11D-2D638D7FD092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2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BFA6E-69D9-4B24-BA03-E673E3765CAA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6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56E7EC-AE7B-4333-A4F5-6920A62A8F0F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DCC089-0DD5-4CDF-B496-BE5D4DAF1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0/OPINION/05/24/armstrong.north.korea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5TEvacFETv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pr.org/sections/thetwo-way/2017/03/02/518136090/north-korea-claims-kim-jong-nam-likely-died-of-a-heart-attack-not-poison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5xs--To414I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independent.co.uk/news/world/nine-nations-have-nuclear-weapons-here-is-how-many-each-country-has-a6827916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heguardian.com/us-news/2016/dec/03/trump-angers-beijing-with-provocative-phone-call-to-taiwan-presiden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www.youtube.com/watch?v=YeFzeNAHEhU&amp;t=115s" TargetMode="External"/><Relationship Id="rId4" Type="http://schemas.openxmlformats.org/officeDocument/2006/relationships/hyperlink" Target="https://www.youtube.com/watch?v=A6XQKYnrlS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Bell Ringer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2971800"/>
            <a:ext cx="84582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the main difference between the Truman Doctrine and the Marshall Plan?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Korean War: 1950-</a:t>
            </a:r>
            <a:r>
              <a:rPr lang="en-US" dirty="0">
                <a:hlinkClick r:id="rId3"/>
              </a:rPr>
              <a:t>1953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769836" y="1447800"/>
            <a:ext cx="5153891" cy="49831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General </a:t>
            </a:r>
            <a:r>
              <a:rPr lang="en-US" sz="3000" dirty="0"/>
              <a:t>MacArthur </a:t>
            </a:r>
            <a:r>
              <a:rPr lang="en-US" sz="3000" dirty="0" smtClean="0"/>
              <a:t>calls </a:t>
            </a:r>
            <a:r>
              <a:rPr lang="en-US" sz="3000" dirty="0"/>
              <a:t>for a nuclear attack against </a:t>
            </a:r>
            <a:r>
              <a:rPr lang="en-US" sz="3000" dirty="0" smtClean="0"/>
              <a:t>China for interfering</a:t>
            </a:r>
          </a:p>
          <a:p>
            <a:pPr lvl="1"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Truman disagrees – </a:t>
            </a:r>
            <a:r>
              <a:rPr lang="en-US" i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i="1" dirty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are trying to prevent a world war, not start </a:t>
            </a:r>
            <a:r>
              <a:rPr lang="en-US" i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one</a:t>
            </a:r>
            <a:r>
              <a:rPr lang="en-US" i="1" dirty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en-US" i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 </a:t>
            </a: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MacArthur takes his case to  Congress and the press instead</a:t>
            </a: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Truman fires MacArthur for insubordination </a:t>
            </a:r>
            <a:r>
              <a:rPr lang="en-US" sz="3000" dirty="0"/>
              <a:t>(the President is Commander in Chief</a:t>
            </a:r>
            <a:r>
              <a:rPr lang="en-US" sz="3000" dirty="0" smtClean="0"/>
              <a:t>)</a:t>
            </a:r>
          </a:p>
        </p:txBody>
      </p:sp>
      <p:pic>
        <p:nvPicPr>
          <p:cNvPr id="14340" name="Picture 4" descr="https://encrypted-tbn3.gstatic.com/images?q=tbn:ANd9GcQDre70NNJf86x2naH3SruYhwDnnJ_9PkpOpP-opZegwyEpkd5ZH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/>
          <a:stretch/>
        </p:blipFill>
        <p:spPr bwMode="auto">
          <a:xfrm>
            <a:off x="263236" y="1676400"/>
            <a:ext cx="3506601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26"/>
          <a:stretch/>
        </p:blipFill>
        <p:spPr>
          <a:xfrm>
            <a:off x="0" y="-1"/>
            <a:ext cx="9215484" cy="685800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END OF THE WAR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181600"/>
          </a:xfrm>
          <a:solidFill>
            <a:schemeClr val="accent1">
              <a:lumMod val="90000"/>
              <a:alpha val="70000"/>
            </a:schemeClr>
          </a:solidFill>
        </p:spPr>
        <p:txBody>
          <a:bodyPr>
            <a:noAutofit/>
          </a:bodyPr>
          <a:lstStyle/>
          <a:p>
            <a:pPr marL="342900" lvl="1" indent="-342900">
              <a:lnSpc>
                <a:spcPct val="90000"/>
              </a:lnSpc>
              <a:buClr>
                <a:schemeClr val="accent1">
                  <a:lumMod val="50000"/>
                </a:schemeClr>
              </a:buClr>
              <a:buFont typeface="Wingdings 2"/>
              <a:buChar char=""/>
            </a:pPr>
            <a:r>
              <a:rPr lang="en-US" sz="3400" dirty="0"/>
              <a:t>UN troops pushed out of N. Korea by Jan. 1951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400" dirty="0" smtClean="0"/>
              <a:t>War of attrition continues at the 38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parallel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400" dirty="0" smtClean="0"/>
              <a:t>Cease-fire declared almost where the war began, July 1953 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5 million soldier and civilian deaths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DMZ (Demilitarized Zone</a:t>
            </a:r>
            <a:r>
              <a:rPr lang="en-US" sz="3000" dirty="0"/>
              <a:t>):  </a:t>
            </a:r>
            <a:r>
              <a:rPr lang="en-US" sz="3000" dirty="0" smtClean="0"/>
              <a:t>A narrow strip of land that serves </a:t>
            </a:r>
            <a:r>
              <a:rPr lang="en-US" sz="3000" dirty="0"/>
              <a:t>as a buffer zone between North and South </a:t>
            </a:r>
            <a:r>
              <a:rPr lang="en-US" sz="3000" dirty="0" smtClean="0"/>
              <a:t>Korea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sz="3000" dirty="0"/>
              <a:t>M</a:t>
            </a:r>
            <a:r>
              <a:rPr lang="en-US" sz="3000" dirty="0" smtClean="0"/>
              <a:t>ost </a:t>
            </a:r>
            <a:r>
              <a:rPr lang="en-US" sz="3000" dirty="0"/>
              <a:t>heavily militarized border in the </a:t>
            </a:r>
            <a:r>
              <a:rPr lang="en-US" sz="3000" dirty="0" smtClean="0"/>
              <a:t>world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IMPORTANCE OF THE KOREAN WAR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467600" cy="3733800"/>
          </a:xfr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 smtClean="0"/>
              <a:t>The Korean War was an important turning point in the Cold War. Instead of just using political pressure and economic aid to contain communism, the United States began a major military buildup. The Korean War expanded the Cold War beyond Europe and into Asia.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gazin-kartin.ru/_mod_files/ce_images/news/nespjaschie_v_seul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9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South Korea </a:t>
            </a:r>
            <a:r>
              <a:rPr lang="en-US" dirty="0">
                <a:solidFill>
                  <a:schemeClr val="bg1"/>
                </a:solidFill>
              </a:rPr>
              <a:t>After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36699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Adopts a democratic constitution and established free elections (1987)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claimed </a:t>
            </a:r>
            <a:r>
              <a:rPr lang="en-US" sz="3600" dirty="0">
                <a:solidFill>
                  <a:schemeClr val="bg1"/>
                </a:solidFill>
              </a:rPr>
              <a:t>one of the highest economic growth rates in the </a:t>
            </a:r>
            <a:r>
              <a:rPr lang="en-US" sz="3600" dirty="0" smtClean="0">
                <a:solidFill>
                  <a:schemeClr val="bg1"/>
                </a:solidFill>
              </a:rPr>
              <a:t>world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(1980s/90s)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US has </a:t>
            </a:r>
            <a:r>
              <a:rPr lang="en-US" sz="3600" dirty="0">
                <a:solidFill>
                  <a:schemeClr val="bg1"/>
                </a:solidFill>
              </a:rPr>
              <a:t>maintained Army and Air Force personnel </a:t>
            </a: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>
                <a:solidFill>
                  <a:schemeClr val="bg1"/>
                </a:solidFill>
              </a:rPr>
              <a:t>help South Korea defend itself against external </a:t>
            </a:r>
            <a:r>
              <a:rPr lang="en-US" sz="3600" dirty="0" smtClean="0">
                <a:solidFill>
                  <a:schemeClr val="bg1"/>
                </a:solidFill>
              </a:rPr>
              <a:t>aggression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7" y="1288576"/>
            <a:ext cx="4552338" cy="3078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" y="457200"/>
            <a:ext cx="3687006" cy="516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645" y="5791200"/>
            <a:ext cx="362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Former South Korea President Park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876800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President Moon Jae-in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253"/>
            <a:ext cx="7467600" cy="1143000"/>
          </a:xfrm>
        </p:spPr>
        <p:txBody>
          <a:bodyPr/>
          <a:lstStyle/>
          <a:p>
            <a:r>
              <a:rPr lang="en-US" dirty="0" smtClean="0"/>
              <a:t>North Korea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5486400" cy="5400676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200" b="1" dirty="0" smtClean="0"/>
              <a:t>Kim </a:t>
            </a:r>
            <a:r>
              <a:rPr lang="en-US" sz="2200" b="1" dirty="0"/>
              <a:t>Il </a:t>
            </a:r>
            <a:r>
              <a:rPr lang="en-US" sz="2200" b="1" dirty="0" smtClean="0"/>
              <a:t>Sung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F</a:t>
            </a:r>
            <a:r>
              <a:rPr lang="en-US" sz="2200" dirty="0" smtClean="0"/>
              <a:t>irst Communist dictator of N. Korea; established </a:t>
            </a:r>
            <a:r>
              <a:rPr lang="en-US" sz="2200" dirty="0"/>
              <a:t>collective </a:t>
            </a:r>
            <a:r>
              <a:rPr lang="en-US" sz="2200" dirty="0" smtClean="0"/>
              <a:t>farms, developed </a:t>
            </a:r>
            <a:r>
              <a:rPr lang="en-US" sz="2200" dirty="0"/>
              <a:t>heavy industry, and built up the country’s military power</a:t>
            </a:r>
            <a:r>
              <a:rPr lang="en-US" sz="2200" dirty="0" smtClean="0"/>
              <a:t>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200" b="1" dirty="0" smtClean="0"/>
              <a:t>Kim Jong Il</a:t>
            </a:r>
            <a:endParaRPr lang="en-US" sz="2200" b="1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Took control in 1994; developed </a:t>
            </a:r>
            <a:r>
              <a:rPr lang="en-US" sz="2200" dirty="0"/>
              <a:t>nuclear </a:t>
            </a:r>
            <a:r>
              <a:rPr lang="en-US" sz="2200" dirty="0" smtClean="0"/>
              <a:t>weapons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200" b="1" dirty="0" smtClean="0"/>
              <a:t>Kim Jong Un</a:t>
            </a:r>
            <a:endParaRPr lang="en-US" sz="2200" b="1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Took control in 2011; has recently attempted to launch ICBMs and has threatened warfare against South Korea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The </a:t>
            </a:r>
            <a:r>
              <a:rPr lang="en-US" sz="2200" dirty="0"/>
              <a:t>country continues to struggle with shortages of energy and </a:t>
            </a:r>
            <a:r>
              <a:rPr lang="en-US" sz="2200" dirty="0" smtClean="0"/>
              <a:t>food</a:t>
            </a:r>
          </a:p>
        </p:txBody>
      </p:sp>
      <p:pic>
        <p:nvPicPr>
          <p:cNvPr id="16388" name="Picture 4" descr="http://media.2oceansvibe.com/wp-content/uploads/2011/06/kim-jong-i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0" y="2193586"/>
            <a:ext cx="1929464" cy="253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.telegraph.co.uk/multimedia/archive/01793/nkorea_jong_un_1793264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996"/>
          <a:stretch/>
        </p:blipFill>
        <p:spPr bwMode="auto">
          <a:xfrm>
            <a:off x="6705600" y="4619785"/>
            <a:ext cx="2209799" cy="2076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upload.wikimedia.org/wikipedia/commons/thumb/5/5c/Kim_Il_Sung_Portrait-2.jpg/200px-Kim_Il_Sung_Portrai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91" y="228599"/>
            <a:ext cx="1559208" cy="2362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Kim Jong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.npr.org/assets/img/2017/03/02/ap_17055031782050_custom-6332ec69f665b8ca8e40398e646443d36709c5fc-s800-c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6400800" cy="50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1.trekearth.com/photos/21702/northkorea0509019e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13837"/>
          <a:stretch/>
        </p:blipFill>
        <p:spPr bwMode="auto">
          <a:xfrm>
            <a:off x="-39446" y="0"/>
            <a:ext cx="9183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35527"/>
            <a:ext cx="48093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Pyong</a:t>
            </a: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3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.govexec.com/media/img/upload/2012/12/19/121912northkorealightsNG/nextgov-medi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6203"/>
          <a:stretch/>
        </p:blipFill>
        <p:spPr bwMode="auto">
          <a:xfrm>
            <a:off x="0" y="0"/>
            <a:ext cx="9134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5791200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North Korea at night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0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http://upload.wikimedia.org/wikipedia/commons/5/57/DM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3"/>
            <a:ext cx="9144000" cy="68294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DMZ Today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458200" cy="1219200"/>
          </a:xfrm>
        </p:spPr>
        <p:txBody>
          <a:bodyPr/>
          <a:lstStyle/>
          <a:p>
            <a:r>
              <a:rPr lang="en-US" sz="2800" dirty="0" smtClean="0"/>
              <a:t>Problems in China and Korea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9000"/>
            <a:ext cx="8686800" cy="1184825"/>
          </a:xfrm>
        </p:spPr>
        <p:txBody>
          <a:bodyPr/>
          <a:lstStyle/>
          <a:p>
            <a:r>
              <a:rPr lang="en-US" sz="4800" dirty="0" smtClean="0"/>
              <a:t>Communism Spreads in Asia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92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Who has nukes today and how much do they have?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245684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Impersonators </a:t>
            </a:r>
            <a:br>
              <a:rPr lang="en-US" dirty="0" smtClean="0"/>
            </a:br>
            <a:r>
              <a:rPr lang="en-US" dirty="0" smtClean="0"/>
              <a:t>2018 Winter Olympics South Korea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517"/>
            <a:ext cx="9144000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3.amazonaws.com/theoatmeal-img/comics/north_south_korea/north_ko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4682129"/>
          </a:xfrm>
          <a:prstGeom prst="rect">
            <a:avLst/>
          </a:prstGeom>
          <a:noFill/>
        </p:spPr>
      </p:pic>
      <p:pic>
        <p:nvPicPr>
          <p:cNvPr id="37892" name="Picture 4" descr="http://s3.amazonaws.com/theoatmeal-img/comics/north_south_korea/south_ko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12909"/>
            <a:ext cx="4495801" cy="47450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themetapicture.com/media/funny-Gangnam-Style-Psy-South-Korea.jpg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3886200" y="0"/>
            <a:ext cx="5257801" cy="68698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28600"/>
            <a:ext cx="48141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encil" pitchFamily="82" charset="0"/>
              </a:rPr>
              <a:t>“All hail the</a:t>
            </a:r>
          </a:p>
          <a:p>
            <a:pPr algn="ctr"/>
            <a:r>
              <a:rPr lang="en-US" sz="4800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encil" pitchFamily="82" charset="0"/>
              </a:rPr>
              <a:t>Dear Leader!”</a:t>
            </a:r>
            <a:endParaRPr lang="en-US" sz="4800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tencil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 rot="21089882">
            <a:off x="132092" y="4133227"/>
            <a:ext cx="45304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“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Heyyyyy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,</a:t>
            </a:r>
          </a:p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53100">
                    <a:srgbClr val="FF0066"/>
                  </a:glow>
                </a:effectLst>
                <a:latin typeface="Bradley Hand ITC" pitchFamily="66" charset="0"/>
              </a:rPr>
              <a:t>Sexy lady!”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53100">
                  <a:srgbClr val="FF0066"/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387850" y="228600"/>
            <a:ext cx="47561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Communism Spreads to Asia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3657600" y="1676400"/>
            <a:ext cx="5334001" cy="4937125"/>
          </a:xfrm>
        </p:spPr>
        <p:txBody>
          <a:bodyPr>
            <a:noAutofit/>
          </a:bodyPr>
          <a:lstStyle/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Chinese Civil War (1927-1950)</a:t>
            </a:r>
          </a:p>
          <a:p>
            <a:pPr marL="779462"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Democratic Nationalists – led by Chiang Kai-Shek</a:t>
            </a:r>
          </a:p>
          <a:p>
            <a:pPr marL="779462"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Communists – led by Mao Zedong</a:t>
            </a:r>
          </a:p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Nationalists defeated due to poor leadership and lack of aid of US</a:t>
            </a:r>
            <a:endParaRPr lang="en-US" sz="2700" dirty="0"/>
          </a:p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Communists set up the People’s Republic of China (PRC) under the leadership of Mao Zedong.</a:t>
            </a:r>
          </a:p>
          <a:p>
            <a:pPr marL="379412">
              <a:buClr>
                <a:schemeClr val="accent1">
                  <a:lumMod val="50000"/>
                </a:schemeClr>
              </a:buClr>
            </a:pPr>
            <a:r>
              <a:rPr lang="en-US" sz="2700" dirty="0" smtClean="0"/>
              <a:t>Nationalists escape to </a:t>
            </a:r>
            <a:r>
              <a:rPr lang="en-US" sz="2700" dirty="0" smtClean="0">
                <a:hlinkClick r:id="rId2"/>
              </a:rPr>
              <a:t>Taiwan</a:t>
            </a:r>
            <a:endParaRPr lang="en-US" sz="2700" dirty="0" smtClean="0"/>
          </a:p>
        </p:txBody>
      </p:sp>
      <p:pic>
        <p:nvPicPr>
          <p:cNvPr id="5" name="Picture 2" descr="\\erhsfile\userdata$\mchanrahan\My Documents\My Pictures\History Is Funny\Communist Kit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492522" cy="373380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11266" name="Picture 2" descr="http://static.tvtropes.org/pmwiki/pub/images/MaoZedong_1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905000" cy="26754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15" y="228600"/>
            <a:ext cx="3805740" cy="213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8024" y="2590800"/>
            <a:ext cx="338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China Today: XI </a:t>
            </a:r>
            <a:r>
              <a:rPr lang="en-US" dirty="0" err="1" smtClean="0"/>
              <a:t>Jingping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March 2018 President for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87"/>
            <a:ext cx="4301067" cy="2419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633" y="2590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4"/>
              </a:rPr>
              <a:t>Great Leap Forward: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The People's </a:t>
            </a:r>
            <a:r>
              <a:rPr lang="en-US" dirty="0"/>
              <a:t>Republic of China (PRC) was an economic and social campaign by the Communist Party of China (CPC) from 1958 to 1962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 to 45 million killed, 2.5million tortured or killed.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Tiananmen Square Protests (1989)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range from a couple hundred to thousands killed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Tank Man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33" y="4876800"/>
            <a:ext cx="2921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8208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A Dangerous Friendship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600200"/>
            <a:ext cx="5049441" cy="5105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PRC and USSR sign a treaty of friendship and alliance (1950)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US allows Nationalists from Taiwan to keep China’s seat on the Security Council (UN)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USSR boycotts the UN in protest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US selects Japan as new Asian ally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400" dirty="0" smtClean="0"/>
              <a:t>Adopted policies to encourage rapid economic recovery</a:t>
            </a:r>
          </a:p>
        </p:txBody>
      </p:sp>
      <p:pic>
        <p:nvPicPr>
          <p:cNvPr id="4" name="Picture 3" descr="\\erhsfile\userdata$\mchanrahan\My Documents\My Pictures\History Is Funny\Lenin's Kitty.jpg"/>
          <p:cNvPicPr>
            <a:picLocks noChangeAspect="1" noChangeArrowheads="1"/>
          </p:cNvPicPr>
          <p:nvPr/>
        </p:nvPicPr>
        <p:blipFill rotWithShape="1">
          <a:blip r:embed="rId2" cstate="print"/>
          <a:srcRect l="2427"/>
          <a:stretch/>
        </p:blipFill>
        <p:spPr bwMode="auto">
          <a:xfrm>
            <a:off x="5223164" y="0"/>
            <a:ext cx="39208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5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4.media.tumblr.com/tumblr_lm14qhXJIY1qkv7de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3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33600" y="3810000"/>
            <a:ext cx="6629400" cy="1066688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America’s Forgotten War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76800"/>
            <a:ext cx="6629400" cy="1826363"/>
          </a:xfrm>
        </p:spPr>
        <p:txBody>
          <a:bodyPr/>
          <a:lstStyle/>
          <a:p>
            <a:pPr algn="r"/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Korean War</a:t>
            </a:r>
            <a:endParaRPr lang="en-US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1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418011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200" dirty="0" smtClean="0"/>
              <a:t>Origins of the War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495800" cy="5562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US and USSR occupy Korea after defeating Japan in WWII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Korea divided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Soviets control the North, US controls the South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June 1950, </a:t>
            </a:r>
            <a:r>
              <a:rPr lang="en-US" dirty="0"/>
              <a:t>North Korean troops invaded South </a:t>
            </a:r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13316" name="Picture 4" descr="http://3.bp.blogspot.com/_AkSl0Dky-xo/TUfVoEfhsfI/AAAAAAAAK_Q/pTM2SPZgDWc/s1600/Coreias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9193" r="9193"/>
          <a:stretch/>
        </p:blipFill>
        <p:spPr bwMode="auto">
          <a:xfrm>
            <a:off x="4430486" y="1600200"/>
            <a:ext cx="4484914" cy="4982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blogs.archives.gov/prologue/wp-content/uploads/38th-p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816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4800600"/>
            <a:ext cx="3505200" cy="8382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Standoff at the 38</a:t>
            </a:r>
            <a:r>
              <a:rPr lang="en-US" sz="4400" baseline="30000" dirty="0">
                <a:solidFill>
                  <a:schemeClr val="bg1"/>
                </a:solidFill>
              </a:rPr>
              <a:t>th</a:t>
            </a:r>
            <a:r>
              <a:rPr lang="en-US" sz="4400" dirty="0">
                <a:solidFill>
                  <a:schemeClr val="bg1"/>
                </a:solidFill>
              </a:rPr>
              <a:t> parallel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4876800" cy="6858001"/>
          </a:xfrm>
          <a:solidFill>
            <a:schemeClr val="accent1">
              <a:lumMod val="90000"/>
              <a:alpha val="6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Truman sees N. Korea’s actions as similar to Axis actions prior to WWII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S. Korea asks for UN intervention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 forces led by Gen. Douglas MacArthur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Because the USSR boycotted the Security Council, they were unable to veto the UN’s action against their ally N. Korea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Battling for Control of the Peninsula</a:t>
            </a:r>
            <a:endParaRPr lang="en-US" sz="35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838634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By September, N. Korea takes control of entire peninsula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MacArthur launches a surprise attack  and pushes the N. Koreans back across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UN troops push N. Koreans to the border of China</a:t>
            </a:r>
          </a:p>
          <a:p>
            <a:pPr lvl="1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Chinese feel threatened and send troops to aid N. Korea</a:t>
            </a:r>
          </a:p>
        </p:txBody>
      </p:sp>
      <p:pic>
        <p:nvPicPr>
          <p:cNvPr id="3" name="Picture 2" descr="http://upload.wikimedia.org/wikipedia/commons/e/eb/Korean_war_1950-19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7243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5003</TotalTime>
  <Words>711</Words>
  <Application>Microsoft Office PowerPoint</Application>
  <PresentationFormat>On-screen Show (4:3)</PresentationFormat>
  <Paragraphs>84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Bradley Hand ITC</vt:lpstr>
      <vt:lpstr>Calibri</vt:lpstr>
      <vt:lpstr>Franklin Gothic Book</vt:lpstr>
      <vt:lpstr>Franklin Gothic Medium</vt:lpstr>
      <vt:lpstr>Stencil</vt:lpstr>
      <vt:lpstr>Wingdings</vt:lpstr>
      <vt:lpstr>Wingdings 2</vt:lpstr>
      <vt:lpstr>Trek</vt:lpstr>
      <vt:lpstr>Bell Ringer</vt:lpstr>
      <vt:lpstr>Communism Spreads in Asia</vt:lpstr>
      <vt:lpstr>Communism Spreads to Asia</vt:lpstr>
      <vt:lpstr>PowerPoint Presentation</vt:lpstr>
      <vt:lpstr>A Dangerous Friendship</vt:lpstr>
      <vt:lpstr>The Korean War</vt:lpstr>
      <vt:lpstr>Origins of the War</vt:lpstr>
      <vt:lpstr>Standoff at the 38th parallel</vt:lpstr>
      <vt:lpstr>Battling for Control of the Peninsula</vt:lpstr>
      <vt:lpstr>The Korean War: 1950-1953</vt:lpstr>
      <vt:lpstr>THE END OF THE WAR</vt:lpstr>
      <vt:lpstr>IMPORTANCE OF THE KOREAN WAR</vt:lpstr>
      <vt:lpstr>South Korea After the War</vt:lpstr>
      <vt:lpstr>PowerPoint Presentation</vt:lpstr>
      <vt:lpstr>North Korea After the War</vt:lpstr>
      <vt:lpstr>Kim Jong Nam</vt:lpstr>
      <vt:lpstr>PowerPoint Presentation</vt:lpstr>
      <vt:lpstr>PowerPoint Presentation</vt:lpstr>
      <vt:lpstr>DMZ Today</vt:lpstr>
      <vt:lpstr>Who has nukes today and how much do they have?</vt:lpstr>
      <vt:lpstr>                           Impersonators  2018 Winter Olympics South Korea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mchanrahan</dc:creator>
  <cp:lastModifiedBy>David Cummings</cp:lastModifiedBy>
  <cp:revision>26</cp:revision>
  <dcterms:created xsi:type="dcterms:W3CDTF">2013-02-07T00:27:33Z</dcterms:created>
  <dcterms:modified xsi:type="dcterms:W3CDTF">2018-03-22T14:57:18Z</dcterms:modified>
</cp:coreProperties>
</file>