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74" r:id="rId2"/>
    <p:sldId id="257" r:id="rId3"/>
    <p:sldId id="292" r:id="rId4"/>
    <p:sldId id="351" r:id="rId5"/>
    <p:sldId id="300" r:id="rId6"/>
    <p:sldId id="302" r:id="rId7"/>
    <p:sldId id="311" r:id="rId8"/>
    <p:sldId id="295" r:id="rId9"/>
    <p:sldId id="298" r:id="rId10"/>
    <p:sldId id="352" r:id="rId11"/>
    <p:sldId id="381" r:id="rId12"/>
    <p:sldId id="383" r:id="rId13"/>
    <p:sldId id="354" r:id="rId14"/>
    <p:sldId id="297" r:id="rId15"/>
    <p:sldId id="384" r:id="rId16"/>
    <p:sldId id="362" r:id="rId17"/>
    <p:sldId id="322" r:id="rId18"/>
    <p:sldId id="355" r:id="rId19"/>
    <p:sldId id="358" r:id="rId20"/>
    <p:sldId id="359" r:id="rId21"/>
    <p:sldId id="371" r:id="rId22"/>
    <p:sldId id="372" r:id="rId23"/>
    <p:sldId id="373" r:id="rId24"/>
    <p:sldId id="361" r:id="rId25"/>
    <p:sldId id="317" r:id="rId26"/>
    <p:sldId id="369" r:id="rId27"/>
    <p:sldId id="314" r:id="rId28"/>
    <p:sldId id="376" r:id="rId29"/>
    <p:sldId id="368" r:id="rId30"/>
    <p:sldId id="364" r:id="rId31"/>
    <p:sldId id="338" r:id="rId32"/>
    <p:sldId id="385" r:id="rId33"/>
    <p:sldId id="339" r:id="rId34"/>
    <p:sldId id="291" r:id="rId35"/>
    <p:sldId id="349" r:id="rId36"/>
    <p:sldId id="350" r:id="rId37"/>
    <p:sldId id="348" r:id="rId38"/>
    <p:sldId id="345" r:id="rId39"/>
    <p:sldId id="378" r:id="rId40"/>
    <p:sldId id="379" r:id="rId41"/>
    <p:sldId id="286" r:id="rId42"/>
    <p:sldId id="375" r:id="rId43"/>
    <p:sldId id="382" r:id="rId44"/>
    <p:sldId id="367" r:id="rId45"/>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7247"/>
    <a:srgbClr val="FF6600"/>
    <a:srgbClr val="666633"/>
    <a:srgbClr val="66FFFF"/>
    <a:srgbClr val="6600FF"/>
    <a:srgbClr val="FF9900"/>
    <a:srgbClr val="CC0099"/>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28594" autoAdjust="0"/>
  </p:normalViewPr>
  <p:slideViewPr>
    <p:cSldViewPr>
      <p:cViewPr varScale="1">
        <p:scale>
          <a:sx n="29" d="100"/>
          <a:sy n="29" d="100"/>
        </p:scale>
        <p:origin x="2496" y="54"/>
      </p:cViewPr>
      <p:guideLst>
        <p:guide orient="horz" pos="2160"/>
        <p:guide pos="3840"/>
      </p:guideLst>
    </p:cSldViewPr>
  </p:slideViewPr>
  <p:notesTextViewPr>
    <p:cViewPr>
      <p:scale>
        <a:sx n="100" d="100"/>
        <a:sy n="100" d="100"/>
      </p:scale>
      <p:origin x="0" y="0"/>
    </p:cViewPr>
  </p:notesTextViewPr>
  <p:sorterViewPr>
    <p:cViewPr>
      <p:scale>
        <a:sx n="70" d="100"/>
        <a:sy n="70" d="100"/>
      </p:scale>
      <p:origin x="0" y="0"/>
    </p:cViewPr>
  </p:sorterViewPr>
  <p:notesViewPr>
    <p:cSldViewPr>
      <p:cViewPr varScale="1">
        <p:scale>
          <a:sx n="55" d="100"/>
          <a:sy n="55" d="100"/>
        </p:scale>
        <p:origin x="-2832"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pPr>
              <a:defRPr/>
            </a:pPr>
            <a:endParaRPr lang="en-US"/>
          </a:p>
        </p:txBody>
      </p:sp>
      <p:sp>
        <p:nvSpPr>
          <p:cNvPr id="62468"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CC2E4686-89A7-444C-B38A-57FA0BF5334E}" type="slidenum">
              <a:rPr lang="en-US"/>
              <a:pPr>
                <a:defRPr/>
              </a:pPr>
              <a:t>‹#›</a:t>
            </a:fld>
            <a:endParaRPr lang="en-US"/>
          </a:p>
        </p:txBody>
      </p:sp>
    </p:spTree>
    <p:extLst>
      <p:ext uri="{BB962C8B-B14F-4D97-AF65-F5344CB8AC3E}">
        <p14:creationId xmlns:p14="http://schemas.microsoft.com/office/powerpoint/2010/main" val="9827132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BA6A1E4A-0E52-433C-9347-0AB56FF2BD5F}" type="slidenum">
              <a:rPr lang="en-US" smtClean="0"/>
              <a:pPr eaLnBrk="1" hangingPunct="1"/>
              <a:t>2</a:t>
            </a:fld>
            <a:endParaRPr lang="en-US"/>
          </a:p>
        </p:txBody>
      </p:sp>
      <p:sp>
        <p:nvSpPr>
          <p:cNvPr id="63491" name="Slide Image Placeholder 1"/>
          <p:cNvSpPr>
            <a:spLocks noGrp="1" noRot="1" noChangeAspect="1" noTextEdit="1"/>
          </p:cNvSpPr>
          <p:nvPr>
            <p:ph type="sldImg"/>
          </p:nvPr>
        </p:nvSpPr>
        <p:spPr>
          <a:xfrm>
            <a:off x="406400" y="696913"/>
            <a:ext cx="6197600" cy="3486150"/>
          </a:xfrm>
          <a:ln/>
        </p:spPr>
      </p:sp>
      <p:sp>
        <p:nvSpPr>
          <p:cNvPr id="6349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p>
        </p:txBody>
      </p:sp>
      <p:sp>
        <p:nvSpPr>
          <p:cNvPr id="51203" name="Slide Number Placeholder 3"/>
          <p:cNvSpPr txBox="1">
            <a:spLocks noGrp="1"/>
          </p:cNvSpPr>
          <p:nvPr/>
        </p:nvSpPr>
        <p:spPr bwMode="auto">
          <a:xfrm>
            <a:off x="3970938" y="8829967"/>
            <a:ext cx="3037840" cy="464820"/>
          </a:xfrm>
          <a:prstGeom prst="rect">
            <a:avLst/>
          </a:prstGeom>
          <a:noFill/>
          <a:ln>
            <a:miter lim="800000"/>
            <a:headEnd/>
            <a:tailEnd/>
          </a:ln>
        </p:spPr>
        <p:txBody>
          <a:bodyPr lIns="93177" tIns="46589" rIns="93177" bIns="46589" anchor="b"/>
          <a:lstStyle/>
          <a:p>
            <a:pPr algn="r">
              <a:defRPr/>
            </a:pPr>
            <a:fld id="{E1A8B37A-56D4-4050-B427-7E6E2647DF8E}" type="slidenum">
              <a:rPr lang="en-US" sz="1200">
                <a:latin typeface="+mn-lt"/>
              </a:rPr>
              <a:pPr algn="r">
                <a:defRPr/>
              </a:pPr>
              <a:t>2</a:t>
            </a:fld>
            <a:endParaRPr lang="en-US" sz="1200">
              <a:latin typeface="+mn-lt"/>
            </a:endParaRPr>
          </a:p>
        </p:txBody>
      </p:sp>
    </p:spTree>
    <p:extLst>
      <p:ext uri="{BB962C8B-B14F-4D97-AF65-F5344CB8AC3E}">
        <p14:creationId xmlns:p14="http://schemas.microsoft.com/office/powerpoint/2010/main" val="3378089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eaLnBrk="1" hangingPunct="1">
              <a:lnSpc>
                <a:spcPct val="90000"/>
              </a:lnSpc>
              <a:buFont typeface="Arial" pitchFamily="34" charset="0"/>
              <a:buChar char="•"/>
            </a:pPr>
            <a:r>
              <a:rPr lang="en-US" dirty="0"/>
              <a:t>On January 30, 1968, the North Vietnamese launched a surprise attack on South Vietnamese military and civilian strongholds.</a:t>
            </a:r>
          </a:p>
          <a:p>
            <a:pPr marL="174708" indent="-174708" eaLnBrk="1" hangingPunct="1">
              <a:lnSpc>
                <a:spcPct val="90000"/>
              </a:lnSpc>
              <a:buFont typeface="Arial" pitchFamily="34" charset="0"/>
              <a:buChar char="•"/>
            </a:pPr>
            <a:r>
              <a:rPr lang="en-US" dirty="0"/>
              <a:t>The operations were a surprise because there was a prior agreement to "cease fire" during the </a:t>
            </a:r>
            <a:r>
              <a:rPr lang="en-US" dirty="0" err="1"/>
              <a:t>Tet</a:t>
            </a:r>
            <a:r>
              <a:rPr lang="en-US" dirty="0"/>
              <a:t> Lunar New Year celebrations</a:t>
            </a:r>
          </a:p>
          <a:p>
            <a:pPr marL="174708" indent="-174708" eaLnBrk="1" hangingPunct="1">
              <a:lnSpc>
                <a:spcPct val="90000"/>
              </a:lnSpc>
              <a:buFont typeface="Arial" pitchFamily="34" charset="0"/>
              <a:buChar char="•"/>
            </a:pPr>
            <a:r>
              <a:rPr lang="en-US" dirty="0"/>
              <a:t>The offensive was the largest military operation conducted by either side up to that point in the war</a:t>
            </a:r>
          </a:p>
          <a:p>
            <a:pPr marL="174708" indent="-174708" eaLnBrk="1" hangingPunct="1">
              <a:lnSpc>
                <a:spcPct val="90000"/>
              </a:lnSpc>
              <a:buFont typeface="Arial" pitchFamily="34" charset="0"/>
              <a:buChar char="•"/>
            </a:pPr>
            <a:r>
              <a:rPr lang="en-US" dirty="0"/>
              <a:t>shocked the US public, which had been led to believe by its political and military leaders that the communists were, due to previous defeats, incapable of launching such a massive effort</a:t>
            </a:r>
          </a:p>
          <a:p>
            <a:pPr marL="174708" indent="-174708" eaLnBrk="1" hangingPunct="1">
              <a:lnSpc>
                <a:spcPct val="90000"/>
              </a:lnSpc>
              <a:buFont typeface="Arial" pitchFamily="34" charset="0"/>
              <a:buChar char="•"/>
            </a:pPr>
            <a:r>
              <a:rPr lang="en-US" dirty="0"/>
              <a:t>Picture: South Vietnamese Gen. Nguyen Ngoc Loan, chief of the national police, shoots Vietcong officer Nguyen Van </a:t>
            </a:r>
            <a:r>
              <a:rPr lang="en-US" dirty="0" err="1"/>
              <a:t>Lem</a:t>
            </a:r>
            <a:r>
              <a:rPr lang="en-US" dirty="0"/>
              <a:t>, also known as Bay Lop, on a Saigon street on Feb. 1, 1968.</a:t>
            </a:r>
          </a:p>
          <a:p>
            <a:pPr marL="631908" lvl="1" indent="-174708" eaLnBrk="1" hangingPunct="1">
              <a:lnSpc>
                <a:spcPct val="90000"/>
              </a:lnSpc>
              <a:buFont typeface="Arial" pitchFamily="34" charset="0"/>
              <a:buChar char="•"/>
            </a:pPr>
            <a:r>
              <a:rPr lang="en-US" dirty="0"/>
              <a:t>Taken by Associated Press photographer Eddie Adams</a:t>
            </a:r>
          </a:p>
          <a:p>
            <a:pPr marL="631908" lvl="1" indent="-174708" eaLnBrk="1" hangingPunct="1">
              <a:lnSpc>
                <a:spcPct val="90000"/>
              </a:lnSpc>
              <a:buFont typeface="Arial" pitchFamily="34" charset="0"/>
              <a:buChar char="•"/>
            </a:pPr>
            <a:r>
              <a:rPr lang="en-US" dirty="0"/>
              <a:t>Captive Nguyen Van </a:t>
            </a:r>
            <a:r>
              <a:rPr lang="en-US" dirty="0" err="1"/>
              <a:t>Lem</a:t>
            </a:r>
            <a:r>
              <a:rPr lang="en-US" dirty="0"/>
              <a:t>, was the captain of a terrorist squad who had just killed the family of one of Gen. Loan’s friends</a:t>
            </a:r>
          </a:p>
          <a:p>
            <a:pPr marL="631908" lvl="1" indent="-174708" eaLnBrk="1" hangingPunct="1">
              <a:lnSpc>
                <a:spcPct val="90000"/>
              </a:lnSpc>
              <a:buFont typeface="Arial" pitchFamily="34" charset="0"/>
              <a:buChar char="•"/>
            </a:pPr>
            <a:r>
              <a:rPr lang="en-US" dirty="0"/>
              <a:t>After shooting the suspect, the general justified the suddenness of his actions by saying, “If you hesitate, if you didn’t do your duty, the men won’t follow you.”</a:t>
            </a:r>
          </a:p>
          <a:p>
            <a:pPr marL="631908" lvl="1" indent="-174708" eaLnBrk="1" hangingPunct="1">
              <a:lnSpc>
                <a:spcPct val="90000"/>
              </a:lnSpc>
              <a:buFont typeface="Arial" pitchFamily="34" charset="0"/>
              <a:buChar char="•"/>
            </a:pPr>
            <a:r>
              <a:rPr lang="en-US" dirty="0"/>
              <a:t>Shocked the American public at the ruthlessness of the war.</a:t>
            </a:r>
          </a:p>
        </p:txBody>
      </p:sp>
      <p:sp>
        <p:nvSpPr>
          <p:cNvPr id="4" name="Slide Number Placeholder 3"/>
          <p:cNvSpPr>
            <a:spLocks noGrp="1"/>
          </p:cNvSpPr>
          <p:nvPr>
            <p:ph type="sldNum" sz="quarter" idx="10"/>
          </p:nvPr>
        </p:nvSpPr>
        <p:spPr/>
        <p:txBody>
          <a:bodyPr/>
          <a:lstStyle/>
          <a:p>
            <a:pPr>
              <a:defRPr/>
            </a:pPr>
            <a:fld id="{CC2E4686-89A7-444C-B38A-57FA0BF5334E}" type="slidenum">
              <a:rPr lang="en-US" smtClean="0"/>
              <a:pPr>
                <a:defRPr/>
              </a:pPr>
              <a:t>14</a:t>
            </a:fld>
            <a:endParaRPr lang="en-US"/>
          </a:p>
        </p:txBody>
      </p:sp>
    </p:spTree>
    <p:extLst>
      <p:ext uri="{BB962C8B-B14F-4D97-AF65-F5344CB8AC3E}">
        <p14:creationId xmlns:p14="http://schemas.microsoft.com/office/powerpoint/2010/main" val="2453449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xfrm>
            <a:off x="406400" y="696913"/>
            <a:ext cx="6197600" cy="3486150"/>
          </a:xfrm>
          <a:ln/>
        </p:spPr>
      </p:sp>
      <p:sp>
        <p:nvSpPr>
          <p:cNvPr id="3" name="Notes Placeholder 2"/>
          <p:cNvSpPr>
            <a:spLocks noGrp="1"/>
          </p:cNvSpPr>
          <p:nvPr>
            <p:ph type="body" idx="1"/>
          </p:nvPr>
        </p:nvSpPr>
        <p:spPr/>
        <p:txBody>
          <a:bodyPr/>
          <a:lstStyle/>
          <a:p>
            <a:pPr marL="173090" indent="-173090">
              <a:buFontTx/>
              <a:buChar char="•"/>
            </a:pPr>
            <a:r>
              <a:rPr lang="en-US" altLang="en-US" dirty="0">
                <a:latin typeface="Arial" pitchFamily="34" charset="0"/>
                <a:ea typeface="ＭＳ Ｐゴシック" pitchFamily="34" charset="-128"/>
              </a:rPr>
              <a:t>By the mid-1960's, television was considered to be the most important source of news for the American public, and, possibly, the most powerful influence on public opinion itself.</a:t>
            </a:r>
          </a:p>
          <a:p>
            <a:pPr marL="173090" indent="-173090">
              <a:buFontTx/>
              <a:buChar char="•"/>
            </a:pPr>
            <a:r>
              <a:rPr lang="en-US" altLang="en-US" dirty="0">
                <a:latin typeface="Arial" pitchFamily="34" charset="0"/>
                <a:ea typeface="ＭＳ Ｐゴシック" pitchFamily="34" charset="-128"/>
              </a:rPr>
              <a:t>By the fall of 1967, 90% of the evening news was devoted to the war and roughly 50 million people watched television news each night. Up until this time, the war had strong support from the media, the public, and Congress. The military continuously reported that the U.S was making encouraging progress. However, the images did not agree.</a:t>
            </a:r>
          </a:p>
          <a:p>
            <a:pPr marL="173090" indent="-173090"/>
            <a:endParaRPr lang="en-US" altLang="en-US" dirty="0">
              <a:latin typeface="Arial" pitchFamily="34" charset="0"/>
              <a:ea typeface="ＭＳ Ｐゴシック" pitchFamily="34" charset="-128"/>
            </a:endParaRPr>
          </a:p>
        </p:txBody>
      </p:sp>
      <p:sp>
        <p:nvSpPr>
          <p:cNvPr id="911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7066" indent="-291179" eaLnBrk="0" hangingPunct="0">
              <a:defRPr sz="2400">
                <a:solidFill>
                  <a:schemeClr val="tx1"/>
                </a:solidFill>
                <a:latin typeface="Arial" pitchFamily="34" charset="0"/>
                <a:ea typeface="ＭＳ Ｐゴシック" pitchFamily="34" charset="-128"/>
              </a:defRPr>
            </a:lvl2pPr>
            <a:lvl3pPr marL="1164717" indent="-232943" eaLnBrk="0" hangingPunct="0">
              <a:defRPr sz="2400">
                <a:solidFill>
                  <a:schemeClr val="tx1"/>
                </a:solidFill>
                <a:latin typeface="Arial" pitchFamily="34" charset="0"/>
                <a:ea typeface="ＭＳ Ｐゴシック" pitchFamily="34" charset="-128"/>
              </a:defRPr>
            </a:lvl3pPr>
            <a:lvl4pPr marL="1630604" indent="-232943" eaLnBrk="0" hangingPunct="0">
              <a:defRPr sz="2400">
                <a:solidFill>
                  <a:schemeClr val="tx1"/>
                </a:solidFill>
                <a:latin typeface="Arial" pitchFamily="34" charset="0"/>
                <a:ea typeface="ＭＳ Ｐゴシック" pitchFamily="34" charset="-128"/>
              </a:defRPr>
            </a:lvl4pPr>
            <a:lvl5pPr marL="2096491" indent="-232943" eaLnBrk="0" hangingPunct="0">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DC446FB-33F8-4029-BF6A-8FC1604A9187}" type="slidenum">
              <a:rPr lang="en-US" altLang="en-US" sz="1200"/>
              <a:pPr eaLnBrk="1" hangingPunct="1"/>
              <a:t>16</a:t>
            </a:fld>
            <a:endParaRPr lang="en-US" altLang="en-US" sz="1200"/>
          </a:p>
        </p:txBody>
      </p:sp>
    </p:spTree>
    <p:extLst>
      <p:ext uri="{BB962C8B-B14F-4D97-AF65-F5344CB8AC3E}">
        <p14:creationId xmlns:p14="http://schemas.microsoft.com/office/powerpoint/2010/main" val="4199707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defTabSz="931774">
              <a:buFont typeface="Arial" pitchFamily="34" charset="0"/>
              <a:buChar char="•"/>
            </a:pPr>
            <a:r>
              <a:rPr lang="en-US" dirty="0"/>
              <a:t>Because no military censorship was established, journalists could follow the military into combat and report their observations without restriction. As journalists saw more grisly combat, they presented the public with more graphic images. Also, for the first time, interviewed soldiers expressed their frustration with the progress of the war.</a:t>
            </a:r>
          </a:p>
          <a:p>
            <a:pPr marL="0">
              <a:buNone/>
              <a:defRPr/>
            </a:pPr>
            <a:endParaRPr lang="en-US" sz="1200" i="1" dirty="0">
              <a:solidFill>
                <a:schemeClr val="bg1"/>
              </a:solidFill>
              <a:latin typeface="Gill Sans MT" panose="020B0502020104020203" pitchFamily="34" charset="0"/>
            </a:endParaRPr>
          </a:p>
          <a:p>
            <a:pPr marL="0">
              <a:buNone/>
              <a:defRPr/>
            </a:pPr>
            <a:r>
              <a:rPr lang="en-US" sz="1200" i="1" dirty="0">
                <a:solidFill>
                  <a:schemeClr val="bg1"/>
                </a:solidFill>
                <a:latin typeface="Gill Sans MT" panose="020B0502020104020203" pitchFamily="34" charset="0"/>
              </a:rPr>
              <a:t>“To say that we are closer to victory today is to believe, in the face of the evidence, the optimists who have been wrong in the past. To say that we are mired in a bloody stalemate seems the only realistic, yet unsatisfactory conclusion”</a:t>
            </a:r>
          </a:p>
          <a:p>
            <a:pPr marL="0" algn="r">
              <a:buNone/>
              <a:defRPr/>
            </a:pPr>
            <a:r>
              <a:rPr lang="en-US" sz="1100" i="1" dirty="0">
                <a:solidFill>
                  <a:schemeClr val="bg1"/>
                </a:solidFill>
                <a:latin typeface="Gill Sans MT" panose="020B0502020104020203" pitchFamily="34" charset="0"/>
              </a:rPr>
              <a:t>-</a:t>
            </a:r>
            <a:r>
              <a:rPr lang="en-US" sz="1100" dirty="0">
                <a:solidFill>
                  <a:schemeClr val="bg1"/>
                </a:solidFill>
                <a:latin typeface="Gill Sans MT" panose="020B0502020104020203" pitchFamily="34" charset="0"/>
              </a:rPr>
              <a:t>Walter Cronkite</a:t>
            </a:r>
            <a:endParaRPr lang="en-US" sz="1100" i="1" dirty="0">
              <a:solidFill>
                <a:schemeClr val="bg1"/>
              </a:solidFill>
              <a:latin typeface="Gill Sans MT" panose="020B0502020104020203" pitchFamily="34" charset="0"/>
            </a:endParaRPr>
          </a:p>
          <a:p>
            <a:pPr marL="174708" indent="-174708" defTabSz="931774">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CC2E4686-89A7-444C-B38A-57FA0BF5334E}" type="slidenum">
              <a:rPr lang="en-US" smtClean="0"/>
              <a:pPr>
                <a:defRPr/>
              </a:pPr>
              <a:t>17</a:t>
            </a:fld>
            <a:endParaRPr lang="en-US"/>
          </a:p>
        </p:txBody>
      </p:sp>
    </p:spTree>
    <p:extLst>
      <p:ext uri="{BB962C8B-B14F-4D97-AF65-F5344CB8AC3E}">
        <p14:creationId xmlns:p14="http://schemas.microsoft.com/office/powerpoint/2010/main" val="227194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7066" indent="-291179" eaLnBrk="0" hangingPunct="0">
              <a:defRPr sz="2400">
                <a:solidFill>
                  <a:schemeClr val="tx1"/>
                </a:solidFill>
                <a:latin typeface="Arial" pitchFamily="34" charset="0"/>
                <a:ea typeface="ＭＳ Ｐゴシック" pitchFamily="34" charset="-128"/>
              </a:defRPr>
            </a:lvl2pPr>
            <a:lvl3pPr marL="1164717" indent="-232943" eaLnBrk="0" hangingPunct="0">
              <a:defRPr sz="2400">
                <a:solidFill>
                  <a:schemeClr val="tx1"/>
                </a:solidFill>
                <a:latin typeface="Arial" pitchFamily="34" charset="0"/>
                <a:ea typeface="ＭＳ Ｐゴシック" pitchFamily="34" charset="-128"/>
              </a:defRPr>
            </a:lvl3pPr>
            <a:lvl4pPr marL="1630604" indent="-232943" eaLnBrk="0" hangingPunct="0">
              <a:defRPr sz="2400">
                <a:solidFill>
                  <a:schemeClr val="tx1"/>
                </a:solidFill>
                <a:latin typeface="Arial" pitchFamily="34" charset="0"/>
                <a:ea typeface="ＭＳ Ｐゴシック" pitchFamily="34" charset="-128"/>
              </a:defRPr>
            </a:lvl4pPr>
            <a:lvl5pPr marL="2096491" indent="-232943" eaLnBrk="0" hangingPunct="0">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0E210F2-79E0-495B-9CCD-64A7915FD958}" type="slidenum">
              <a:rPr lang="en-US" altLang="en-US" sz="1200"/>
              <a:pPr eaLnBrk="1" hangingPunct="1"/>
              <a:t>18</a:t>
            </a:fld>
            <a:endParaRPr lang="en-US" altLang="en-US" sz="1200"/>
          </a:p>
        </p:txBody>
      </p:sp>
      <p:sp>
        <p:nvSpPr>
          <p:cNvPr id="27650" name="Slide Image Placeholder 1"/>
          <p:cNvSpPr>
            <a:spLocks noGrp="1" noRot="1" noChangeAspect="1" noTextEdit="1"/>
          </p:cNvSpPr>
          <p:nvPr>
            <p:ph type="sldImg"/>
          </p:nvPr>
        </p:nvSpPr>
        <p:spPr>
          <a:xfrm>
            <a:off x="406400" y="696913"/>
            <a:ext cx="6197600" cy="3486150"/>
          </a:xfrm>
          <a:ln/>
        </p:spPr>
      </p:sp>
      <p:sp>
        <p:nvSpPr>
          <p:cNvPr id="2765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
        <p:nvSpPr>
          <p:cNvPr id="27652" name="Slide Number Placeholder 3"/>
          <p:cNvSpPr txBox="1">
            <a:spLocks noGrp="1"/>
          </p:cNvSpPr>
          <p:nvPr/>
        </p:nvSpPr>
        <p:spPr bwMode="auto">
          <a:xfrm>
            <a:off x="3970938" y="8829967"/>
            <a:ext cx="3037840" cy="464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748B24AB-8DD3-4122-8676-1D99E85A208C}" type="slidenum">
              <a:rPr lang="en-US" altLang="en-US" sz="1200">
                <a:latin typeface="Calibri" pitchFamily="34" charset="0"/>
              </a:rPr>
              <a:pPr algn="r" eaLnBrk="1" hangingPunct="1"/>
              <a:t>18</a:t>
            </a:fld>
            <a:endParaRPr lang="en-US" altLang="en-US" sz="1200">
              <a:latin typeface="Calibri" pitchFamily="34" charset="0"/>
            </a:endParaRPr>
          </a:p>
        </p:txBody>
      </p:sp>
    </p:spTree>
    <p:extLst>
      <p:ext uri="{BB962C8B-B14F-4D97-AF65-F5344CB8AC3E}">
        <p14:creationId xmlns:p14="http://schemas.microsoft.com/office/powerpoint/2010/main" val="2160824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7066" indent="-291179" eaLnBrk="0" hangingPunct="0">
              <a:defRPr sz="2400">
                <a:solidFill>
                  <a:schemeClr val="tx1"/>
                </a:solidFill>
                <a:latin typeface="Arial" pitchFamily="34" charset="0"/>
                <a:ea typeface="ＭＳ Ｐゴシック" pitchFamily="34" charset="-128"/>
              </a:defRPr>
            </a:lvl2pPr>
            <a:lvl3pPr marL="1164717" indent="-232943" eaLnBrk="0" hangingPunct="0">
              <a:defRPr sz="2400">
                <a:solidFill>
                  <a:schemeClr val="tx1"/>
                </a:solidFill>
                <a:latin typeface="Arial" pitchFamily="34" charset="0"/>
                <a:ea typeface="ＭＳ Ｐゴシック" pitchFamily="34" charset="-128"/>
              </a:defRPr>
            </a:lvl3pPr>
            <a:lvl4pPr marL="1630604" indent="-232943" eaLnBrk="0" hangingPunct="0">
              <a:defRPr sz="2400">
                <a:solidFill>
                  <a:schemeClr val="tx1"/>
                </a:solidFill>
                <a:latin typeface="Arial" pitchFamily="34" charset="0"/>
                <a:ea typeface="ＭＳ Ｐゴシック" pitchFamily="34" charset="-128"/>
              </a:defRPr>
            </a:lvl4pPr>
            <a:lvl5pPr marL="2096491" indent="-232943" eaLnBrk="0" hangingPunct="0">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CA8044F-B8A8-447D-82E1-8AA8564B1EC8}" type="slidenum">
              <a:rPr lang="en-US" altLang="en-US" sz="1200"/>
              <a:pPr eaLnBrk="1" hangingPunct="1"/>
              <a:t>19</a:t>
            </a:fld>
            <a:endParaRPr lang="en-US" altLang="en-US" sz="1200"/>
          </a:p>
        </p:txBody>
      </p:sp>
      <p:sp>
        <p:nvSpPr>
          <p:cNvPr id="33794" name="Slide Image Placeholder 1"/>
          <p:cNvSpPr>
            <a:spLocks noGrp="1" noRot="1" noChangeAspect="1" noTextEdit="1"/>
          </p:cNvSpPr>
          <p:nvPr>
            <p:ph type="sldImg"/>
          </p:nvPr>
        </p:nvSpPr>
        <p:spPr>
          <a:xfrm>
            <a:off x="406400" y="696913"/>
            <a:ext cx="6197600" cy="3486150"/>
          </a:xfrm>
          <a:ln/>
        </p:spPr>
      </p:sp>
      <p:sp>
        <p:nvSpPr>
          <p:cNvPr id="3379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WWII average soldier’s age: 26</a:t>
            </a:r>
          </a:p>
          <a:p>
            <a:pPr eaLnBrk="1" hangingPunct="1"/>
            <a:r>
              <a:rPr lang="en-US" altLang="en-US" dirty="0">
                <a:latin typeface="Arial" pitchFamily="34" charset="0"/>
                <a:ea typeface="ＭＳ Ｐゴシック" pitchFamily="34" charset="-128"/>
              </a:rPr>
              <a:t>Think how many more 18-20 year olds there had to be in Vietnam to drop that average age</a:t>
            </a:r>
            <a:r>
              <a:rPr lang="en-US" altLang="en-US" baseline="0" dirty="0">
                <a:latin typeface="Arial" pitchFamily="34" charset="0"/>
                <a:ea typeface="ＭＳ Ｐゴシック" pitchFamily="34" charset="-128"/>
              </a:rPr>
              <a:t> so significantly.  Pros/Cons of younger soldiers?</a:t>
            </a:r>
            <a:endParaRPr lang="en-US" altLang="en-US" dirty="0">
              <a:latin typeface="Arial" pitchFamily="34" charset="0"/>
              <a:ea typeface="ＭＳ Ｐゴシック" pitchFamily="34" charset="-128"/>
            </a:endParaRPr>
          </a:p>
        </p:txBody>
      </p:sp>
      <p:sp>
        <p:nvSpPr>
          <p:cNvPr id="33796" name="Slide Number Placeholder 3"/>
          <p:cNvSpPr txBox="1">
            <a:spLocks noGrp="1"/>
          </p:cNvSpPr>
          <p:nvPr/>
        </p:nvSpPr>
        <p:spPr bwMode="auto">
          <a:xfrm>
            <a:off x="3970938" y="8829967"/>
            <a:ext cx="3037840" cy="464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BC0A9959-22B8-4D50-A937-A591718EF88B}" type="slidenum">
              <a:rPr lang="en-US" altLang="en-US" sz="1200">
                <a:latin typeface="Calibri" pitchFamily="34" charset="0"/>
              </a:rPr>
              <a:pPr algn="r" eaLnBrk="1" hangingPunct="1"/>
              <a:t>19</a:t>
            </a:fld>
            <a:endParaRPr lang="en-US" altLang="en-US" sz="1200">
              <a:latin typeface="Calibri" pitchFamily="34" charset="0"/>
            </a:endParaRPr>
          </a:p>
        </p:txBody>
      </p:sp>
    </p:spTree>
    <p:extLst>
      <p:ext uri="{BB962C8B-B14F-4D97-AF65-F5344CB8AC3E}">
        <p14:creationId xmlns:p14="http://schemas.microsoft.com/office/powerpoint/2010/main" val="884436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7066" indent="-291179" eaLnBrk="0" hangingPunct="0">
              <a:defRPr sz="2400">
                <a:solidFill>
                  <a:schemeClr val="tx1"/>
                </a:solidFill>
                <a:latin typeface="Arial" pitchFamily="34" charset="0"/>
                <a:ea typeface="ＭＳ Ｐゴシック" pitchFamily="34" charset="-128"/>
              </a:defRPr>
            </a:lvl2pPr>
            <a:lvl3pPr marL="1164717" indent="-232943" eaLnBrk="0" hangingPunct="0">
              <a:defRPr sz="2400">
                <a:solidFill>
                  <a:schemeClr val="tx1"/>
                </a:solidFill>
                <a:latin typeface="Arial" pitchFamily="34" charset="0"/>
                <a:ea typeface="ＭＳ Ｐゴシック" pitchFamily="34" charset="-128"/>
              </a:defRPr>
            </a:lvl3pPr>
            <a:lvl4pPr marL="1630604" indent="-232943" eaLnBrk="0" hangingPunct="0">
              <a:defRPr sz="2400">
                <a:solidFill>
                  <a:schemeClr val="tx1"/>
                </a:solidFill>
                <a:latin typeface="Arial" pitchFamily="34" charset="0"/>
                <a:ea typeface="ＭＳ Ｐゴシック" pitchFamily="34" charset="-128"/>
              </a:defRPr>
            </a:lvl4pPr>
            <a:lvl5pPr marL="2096491" indent="-232943" eaLnBrk="0" hangingPunct="0">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0E41AE4-BD0C-47FF-AD56-6B54DB02DF2F}" type="slidenum">
              <a:rPr lang="en-US" altLang="en-US" sz="1200"/>
              <a:pPr eaLnBrk="1" hangingPunct="1"/>
              <a:t>20</a:t>
            </a:fld>
            <a:endParaRPr lang="en-US" altLang="en-US" sz="1200"/>
          </a:p>
        </p:txBody>
      </p:sp>
      <p:sp>
        <p:nvSpPr>
          <p:cNvPr id="35842" name="Slide Image Placeholder 1"/>
          <p:cNvSpPr>
            <a:spLocks noGrp="1" noRot="1" noChangeAspect="1" noTextEdit="1"/>
          </p:cNvSpPr>
          <p:nvPr>
            <p:ph type="sldImg"/>
          </p:nvPr>
        </p:nvSpPr>
        <p:spPr>
          <a:xfrm>
            <a:off x="406400" y="696913"/>
            <a:ext cx="6197600" cy="3486150"/>
          </a:xfrm>
          <a:ln/>
        </p:spPr>
      </p:sp>
      <p:sp>
        <p:nvSpPr>
          <p:cNvPr id="3584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rPr>
              <a:t>Came from a very poor family in Brooklyn.  Lied about his age to enter the military.  Died two weeks</a:t>
            </a:r>
            <a:r>
              <a:rPr lang="en-US" altLang="en-US" baseline="0" dirty="0">
                <a:latin typeface="Arial" pitchFamily="34" charset="0"/>
                <a:ea typeface="ＭＳ Ｐゴシック" pitchFamily="34" charset="-128"/>
              </a:rPr>
              <a:t> after arriving in Vietnam. </a:t>
            </a:r>
            <a:r>
              <a:rPr lang="en-US" dirty="0">
                <a:solidFill>
                  <a:srgbClr val="222222"/>
                </a:solidFill>
                <a:latin typeface="Arial" panose="020B0604020202020204" pitchFamily="34" charset="0"/>
              </a:rPr>
              <a:t>He was killed instantly by small arms fire on June 7, 1969, during a </a:t>
            </a:r>
            <a:r>
              <a:rPr lang="en-US" dirty="0">
                <a:solidFill>
                  <a:srgbClr val="0B0080"/>
                </a:solidFill>
                <a:latin typeface="Arial" panose="020B0604020202020204" pitchFamily="34" charset="0"/>
              </a:rPr>
              <a:t>North Vietnamese army</a:t>
            </a:r>
            <a:r>
              <a:rPr lang="en-US" dirty="0">
                <a:solidFill>
                  <a:srgbClr val="222222"/>
                </a:solidFill>
                <a:latin typeface="Arial" panose="020B0604020202020204" pitchFamily="34" charset="0"/>
              </a:rPr>
              <a:t> night attack while making an ammunition run to resupply his beleaguered unit.</a:t>
            </a:r>
            <a:r>
              <a:rPr lang="en-US" baseline="0" dirty="0">
                <a:solidFill>
                  <a:schemeClr val="tx1"/>
                </a:solidFill>
                <a:latin typeface="Arial" charset="0"/>
              </a:rPr>
              <a:t>  </a:t>
            </a:r>
            <a:r>
              <a:rPr lang="en-US" altLang="en-US" baseline="0" dirty="0">
                <a:latin typeface="Arial" pitchFamily="34" charset="0"/>
                <a:ea typeface="ＭＳ Ｐゴシック" pitchFamily="34" charset="-128"/>
              </a:rPr>
              <a:t>Youngest casualty of the war.</a:t>
            </a:r>
            <a:endParaRPr lang="en-US" altLang="en-US" dirty="0">
              <a:latin typeface="Arial" pitchFamily="34" charset="0"/>
              <a:ea typeface="ＭＳ Ｐゴシック" pitchFamily="34" charset="-128"/>
            </a:endParaRPr>
          </a:p>
        </p:txBody>
      </p:sp>
      <p:sp>
        <p:nvSpPr>
          <p:cNvPr id="35844" name="Slide Number Placeholder 3"/>
          <p:cNvSpPr txBox="1">
            <a:spLocks noGrp="1"/>
          </p:cNvSpPr>
          <p:nvPr/>
        </p:nvSpPr>
        <p:spPr bwMode="auto">
          <a:xfrm>
            <a:off x="3970938" y="8829967"/>
            <a:ext cx="3037840" cy="464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688A96B1-64F7-4022-A2B1-8C6E6D354393}" type="slidenum">
              <a:rPr lang="en-US" altLang="en-US" sz="1200">
                <a:latin typeface="Calibri" pitchFamily="34" charset="0"/>
              </a:rPr>
              <a:pPr algn="r" eaLnBrk="1" hangingPunct="1"/>
              <a:t>20</a:t>
            </a:fld>
            <a:endParaRPr lang="en-US" altLang="en-US" sz="1200">
              <a:latin typeface="Calibri" pitchFamily="34" charset="0"/>
            </a:endParaRPr>
          </a:p>
        </p:txBody>
      </p:sp>
    </p:spTree>
    <p:extLst>
      <p:ext uri="{BB962C8B-B14F-4D97-AF65-F5344CB8AC3E}">
        <p14:creationId xmlns:p14="http://schemas.microsoft.com/office/powerpoint/2010/main" val="3395805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https://www.youtube.com/watch?v=25cmARm05qs</a:t>
            </a:r>
          </a:p>
        </p:txBody>
      </p:sp>
      <p:sp>
        <p:nvSpPr>
          <p:cNvPr id="4" name="Slide Number Placeholder 3"/>
          <p:cNvSpPr>
            <a:spLocks noGrp="1"/>
          </p:cNvSpPr>
          <p:nvPr>
            <p:ph type="sldNum" sz="quarter" idx="10"/>
          </p:nvPr>
        </p:nvSpPr>
        <p:spPr/>
        <p:txBody>
          <a:bodyPr/>
          <a:lstStyle/>
          <a:p>
            <a:pPr>
              <a:defRPr/>
            </a:pPr>
            <a:fld id="{CC2E4686-89A7-444C-B38A-57FA0BF5334E}" type="slidenum">
              <a:rPr lang="en-US" smtClean="0"/>
              <a:pPr>
                <a:defRPr/>
              </a:pPr>
              <a:t>21</a:t>
            </a:fld>
            <a:endParaRPr lang="en-US"/>
          </a:p>
        </p:txBody>
      </p:sp>
    </p:spTree>
    <p:extLst>
      <p:ext uri="{BB962C8B-B14F-4D97-AF65-F5344CB8AC3E}">
        <p14:creationId xmlns:p14="http://schemas.microsoft.com/office/powerpoint/2010/main" val="3010412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2E4686-89A7-444C-B38A-57FA0BF5334E}" type="slidenum">
              <a:rPr lang="en-US" smtClean="0"/>
              <a:pPr>
                <a:defRPr/>
              </a:pPr>
              <a:t>22</a:t>
            </a:fld>
            <a:endParaRPr lang="en-US"/>
          </a:p>
        </p:txBody>
      </p:sp>
    </p:spTree>
    <p:extLst>
      <p:ext uri="{BB962C8B-B14F-4D97-AF65-F5344CB8AC3E}">
        <p14:creationId xmlns:p14="http://schemas.microsoft.com/office/powerpoint/2010/main" val="382595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a:t>
            </a:r>
            <a:r>
              <a:rPr lang="en-US" baseline="0" dirty="0"/>
              <a:t> visual of one week’s dead in Life Magazine changed the way Americans viewed the war.  Seeing all those young faces, page after page, made them realize the toll of the war.  1968 would be the deadliest year of the Vietnam War.</a:t>
            </a:r>
          </a:p>
          <a:p>
            <a:endParaRPr lang="en-US" baseline="0" dirty="0"/>
          </a:p>
          <a:p>
            <a:r>
              <a:rPr lang="en-US" baseline="0" dirty="0"/>
              <a:t>June 2010 – 100 people killed on war on terror in 1 month</a:t>
            </a:r>
          </a:p>
          <a:p>
            <a:r>
              <a:rPr lang="en-US" baseline="0" dirty="0"/>
              <a:t>240- in one week. Not even the deadliest week. Tet Offensive (540) KIA.</a:t>
            </a:r>
            <a:endParaRPr lang="en-US" dirty="0"/>
          </a:p>
        </p:txBody>
      </p:sp>
      <p:sp>
        <p:nvSpPr>
          <p:cNvPr id="4" name="Slide Number Placeholder 3"/>
          <p:cNvSpPr>
            <a:spLocks noGrp="1"/>
          </p:cNvSpPr>
          <p:nvPr>
            <p:ph type="sldNum" sz="quarter" idx="10"/>
          </p:nvPr>
        </p:nvSpPr>
        <p:spPr/>
        <p:txBody>
          <a:bodyPr/>
          <a:lstStyle/>
          <a:p>
            <a:fld id="{7AE9BDB9-2291-40DA-990E-95F71B04B57A}" type="slidenum">
              <a:rPr lang="en-US" altLang="en-US" smtClean="0"/>
              <a:pPr/>
              <a:t>24</a:t>
            </a:fld>
            <a:endParaRPr lang="en-US" altLang="en-US"/>
          </a:p>
        </p:txBody>
      </p:sp>
    </p:spTree>
    <p:extLst>
      <p:ext uri="{BB962C8B-B14F-4D97-AF65-F5344CB8AC3E}">
        <p14:creationId xmlns:p14="http://schemas.microsoft.com/office/powerpoint/2010/main" val="86271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2E4686-89A7-444C-B38A-57FA0BF5334E}" type="slidenum">
              <a:rPr lang="en-US" smtClean="0"/>
              <a:pPr>
                <a:defRPr/>
              </a:pPr>
              <a:t>25</a:t>
            </a:fld>
            <a:endParaRPr lang="en-US"/>
          </a:p>
        </p:txBody>
      </p:sp>
    </p:spTree>
    <p:extLst>
      <p:ext uri="{BB962C8B-B14F-4D97-AF65-F5344CB8AC3E}">
        <p14:creationId xmlns:p14="http://schemas.microsoft.com/office/powerpoint/2010/main" val="2807660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6400" y="696913"/>
            <a:ext cx="6197600" cy="3486150"/>
          </a:xfrm>
          <a:ln/>
        </p:spPr>
      </p:sp>
      <p:sp>
        <p:nvSpPr>
          <p:cNvPr id="655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74708" indent="-174708" eaLnBrk="1" hangingPunct="1">
              <a:buFontTx/>
              <a:buChar char="•"/>
            </a:pPr>
            <a:r>
              <a:rPr lang="en-US" dirty="0">
                <a:latin typeface="+mn-lt"/>
              </a:rPr>
              <a:t>The North Vietnamese threw out the French in 1954 at </a:t>
            </a:r>
            <a:r>
              <a:rPr lang="en-US" dirty="0" err="1">
                <a:latin typeface="+mn-lt"/>
              </a:rPr>
              <a:t>Dien</a:t>
            </a:r>
            <a:r>
              <a:rPr lang="en-US" dirty="0">
                <a:latin typeface="+mn-lt"/>
              </a:rPr>
              <a:t> Bien </a:t>
            </a:r>
            <a:r>
              <a:rPr lang="en-US" dirty="0" err="1">
                <a:latin typeface="+mn-lt"/>
              </a:rPr>
              <a:t>Phu</a:t>
            </a:r>
            <a:r>
              <a:rPr lang="en-US" dirty="0">
                <a:latin typeface="+mn-lt"/>
              </a:rPr>
              <a:t>.</a:t>
            </a:r>
          </a:p>
          <a:p>
            <a:pPr marL="174708" indent="-174708" eaLnBrk="1" hangingPunct="1">
              <a:buFontTx/>
              <a:buChar char="•"/>
            </a:pPr>
            <a:r>
              <a:rPr lang="en-US" dirty="0">
                <a:latin typeface="+mn-lt"/>
              </a:rPr>
              <a:t>Domino Theory: The United States was heavily supporting the French and President Eisenhower was worried if Vietnam fell to communism, the rest of Southeast Asia would follow</a:t>
            </a:r>
          </a:p>
          <a:p>
            <a:pPr marL="174708" indent="-174708" eaLnBrk="1" hangingPunct="1">
              <a:buFontTx/>
              <a:buChar char="•"/>
            </a:pPr>
            <a:r>
              <a:rPr lang="en-US" dirty="0">
                <a:latin typeface="+mn-lt"/>
              </a:rPr>
              <a:t>SEATO is formed to prevent further communist expansion</a:t>
            </a:r>
          </a:p>
          <a:p>
            <a:pPr marL="174708" lvl="1" indent="-174708" eaLnBrk="1" hangingPunct="1">
              <a:buFontTx/>
              <a:buChar char="•"/>
            </a:pPr>
            <a:r>
              <a:rPr lang="en-US" dirty="0">
                <a:latin typeface="+mn-lt"/>
              </a:rPr>
              <a:t>Geneva Conference: Vietnam then becomes divided at the 17</a:t>
            </a:r>
            <a:r>
              <a:rPr lang="en-US" baseline="30000" dirty="0">
                <a:latin typeface="+mn-lt"/>
              </a:rPr>
              <a:t>th</a:t>
            </a:r>
            <a:r>
              <a:rPr lang="en-US" dirty="0">
                <a:latin typeface="+mn-lt"/>
              </a:rPr>
              <a:t> parallel with a Communist North and a Democratic South</a:t>
            </a:r>
          </a:p>
        </p:txBody>
      </p:sp>
      <p:sp>
        <p:nvSpPr>
          <p:cNvPr id="6554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217A8FD-B4C1-4E9D-A1B2-88611841FBC7}" type="slidenum">
              <a:rPr lang="en-US" smtClean="0"/>
              <a:pPr eaLnBrk="1" hangingPunct="1"/>
              <a:t>3</a:t>
            </a:fld>
            <a:endParaRPr lang="en-US"/>
          </a:p>
        </p:txBody>
      </p:sp>
    </p:spTree>
    <p:extLst>
      <p:ext uri="{BB962C8B-B14F-4D97-AF65-F5344CB8AC3E}">
        <p14:creationId xmlns:p14="http://schemas.microsoft.com/office/powerpoint/2010/main" val="3196181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406400" y="696913"/>
            <a:ext cx="6197600" cy="3486150"/>
          </a:xfrm>
          <a:ln/>
        </p:spPr>
      </p:sp>
      <p:sp>
        <p:nvSpPr>
          <p:cNvPr id="6963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74708" indent="-174708">
              <a:buFont typeface="Arial" pitchFamily="34" charset="0"/>
              <a:buChar char="•"/>
              <a:defRPr/>
            </a:pPr>
            <a:r>
              <a:rPr lang="en-US" dirty="0">
                <a:effectLst>
                  <a:outerShdw blurRad="38100" dist="38100" dir="2700000" algn="tl">
                    <a:srgbClr val="000000">
                      <a:alpha val="43137"/>
                    </a:srgbClr>
                  </a:outerShdw>
                </a:effectLst>
              </a:rPr>
              <a:t>At 18, you could be drafted, but could not vote until 21.</a:t>
            </a:r>
          </a:p>
          <a:p>
            <a:pPr marL="174708" indent="-174708">
              <a:buFont typeface="Arial" pitchFamily="34" charset="0"/>
              <a:buChar char="•"/>
              <a:defRPr/>
            </a:pPr>
            <a:r>
              <a:rPr lang="en-US" dirty="0">
                <a:effectLst>
                  <a:outerShdw blurRad="38100" dist="38100" dir="2700000" algn="tl">
                    <a:srgbClr val="000000">
                      <a:alpha val="43137"/>
                    </a:srgbClr>
                  </a:outerShdw>
                </a:effectLst>
              </a:rPr>
              <a:t>Young men, eager to avoid the draft, feigned homosexuality, had “hunting accidents” or blatantly burned their draft cards.</a:t>
            </a:r>
          </a:p>
          <a:p>
            <a:endParaRPr lang="en-US" dirty="0"/>
          </a:p>
        </p:txBody>
      </p:sp>
      <p:sp>
        <p:nvSpPr>
          <p:cNvPr id="6963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748D4D4C-D721-49B6-9E58-BE7ED8220816}" type="slidenum">
              <a:rPr lang="en-US" smtClean="0"/>
              <a:pPr eaLnBrk="1" hangingPunct="1"/>
              <a:t>27</a:t>
            </a:fld>
            <a:endParaRPr lang="en-US"/>
          </a:p>
        </p:txBody>
      </p:sp>
    </p:spTree>
    <p:extLst>
      <p:ext uri="{BB962C8B-B14F-4D97-AF65-F5344CB8AC3E}">
        <p14:creationId xmlns:p14="http://schemas.microsoft.com/office/powerpoint/2010/main" val="1095260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schemeClr val="bg1"/>
                </a:solidFill>
              </a:rPr>
              <a:t>On April 28, 1967, boxing champion Muhammad Ali refuses to be inducted into the U.S. Army and is immediately stripped of his heavyweight title. Ali, a Muslim, cited religious reasons for his decision to forgo military service.</a:t>
            </a:r>
          </a:p>
          <a:p>
            <a:pPr marL="171450" indent="-171450">
              <a:buFont typeface="Arial" panose="020B0604020202020204" pitchFamily="34" charset="0"/>
              <a:buChar char="•"/>
            </a:pPr>
            <a:r>
              <a:rPr lang="en-US" dirty="0">
                <a:solidFill>
                  <a:schemeClr val="bg1"/>
                </a:solidFill>
              </a:rPr>
              <a:t>Born Cassius Marcellus Clay, Jr., in Louisville, Kentucky, on January 14, 1942</a:t>
            </a:r>
          </a:p>
          <a:p>
            <a:pPr marL="171450" indent="-171450">
              <a:buFont typeface="Arial" panose="020B0604020202020204" pitchFamily="34" charset="0"/>
              <a:buChar char="•"/>
            </a:pPr>
            <a:r>
              <a:rPr lang="en-US" dirty="0">
                <a:solidFill>
                  <a:schemeClr val="bg1"/>
                </a:solidFill>
              </a:rPr>
              <a:t>Changed his name to Muhammad Ali in 1964 after converting to Islam. </a:t>
            </a:r>
          </a:p>
          <a:p>
            <a:pPr marL="171450" indent="-171450">
              <a:buFont typeface="Arial" panose="020B0604020202020204" pitchFamily="34" charset="0"/>
              <a:buChar char="•"/>
            </a:pPr>
            <a:r>
              <a:rPr lang="en-US" dirty="0">
                <a:solidFill>
                  <a:schemeClr val="bg1"/>
                </a:solidFill>
              </a:rPr>
              <a:t>On February 25, 1964, he defeated the heavily favored bruiser Sonny Liston in six rounds to become heavyweight champ.</a:t>
            </a:r>
          </a:p>
          <a:p>
            <a:pPr marL="171450" indent="-171450">
              <a:buFont typeface="Arial" panose="020B0604020202020204" pitchFamily="34" charset="0"/>
              <a:buChar char="•"/>
            </a:pPr>
            <a:r>
              <a:rPr lang="en-US" dirty="0">
                <a:solidFill>
                  <a:schemeClr val="bg1"/>
                </a:solidFill>
              </a:rPr>
              <a:t>On April 28, 1967, with the United States at war in Vietnam, Ali refused to be inducted into the armed forces, saying “I </a:t>
            </a:r>
            <a:r>
              <a:rPr lang="en-US" dirty="0" err="1">
                <a:solidFill>
                  <a:schemeClr val="bg1"/>
                </a:solidFill>
              </a:rPr>
              <a:t>ain’t</a:t>
            </a:r>
            <a:r>
              <a:rPr lang="en-US" dirty="0">
                <a:solidFill>
                  <a:schemeClr val="bg1"/>
                </a:solidFill>
              </a:rPr>
              <a:t> got no quarrel with those Vietcong.” On June 20, 1967, Ali was convicted of draft evasion, sentenced to five years in prison, fined $10,000 and banned from boxing for three years. </a:t>
            </a:r>
          </a:p>
          <a:p>
            <a:pPr marL="171450" indent="-171450">
              <a:buFont typeface="Arial" panose="020B0604020202020204" pitchFamily="34" charset="0"/>
              <a:buChar char="•"/>
            </a:pPr>
            <a:r>
              <a:rPr lang="en-US" dirty="0">
                <a:solidFill>
                  <a:schemeClr val="bg1"/>
                </a:solidFill>
              </a:rPr>
              <a:t>On June 28 1971, the U.S. Supreme Court overturned his conviction for evading the draft.</a:t>
            </a:r>
          </a:p>
          <a:p>
            <a:pPr marL="171450" indent="-171450">
              <a:buFont typeface="Arial" panose="020B0604020202020204" pitchFamily="34" charset="0"/>
              <a:buChar char="•"/>
            </a:pPr>
            <a:r>
              <a:rPr lang="en-US" sz="1200" b="0" i="0" kern="1200" dirty="0">
                <a:solidFill>
                  <a:schemeClr val="tx1"/>
                </a:solidFill>
                <a:effectLst/>
                <a:latin typeface="Arial" charset="0"/>
                <a:ea typeface="+mn-ea"/>
                <a:cs typeface="+mn-cs"/>
              </a:rPr>
              <a:t>“I </a:t>
            </a:r>
            <a:r>
              <a:rPr lang="en-US" sz="1200" b="0" i="0" kern="1200" dirty="0" err="1">
                <a:solidFill>
                  <a:schemeClr val="tx1"/>
                </a:solidFill>
                <a:effectLst/>
                <a:latin typeface="Arial" charset="0"/>
                <a:ea typeface="+mn-ea"/>
                <a:cs typeface="+mn-cs"/>
              </a:rPr>
              <a:t>ain’t</a:t>
            </a:r>
            <a:r>
              <a:rPr lang="en-US" sz="1200" b="0" i="0" kern="1200" dirty="0">
                <a:solidFill>
                  <a:schemeClr val="tx1"/>
                </a:solidFill>
                <a:effectLst/>
                <a:latin typeface="Arial" charset="0"/>
                <a:ea typeface="+mn-ea"/>
                <a:cs typeface="+mn-cs"/>
              </a:rPr>
              <a:t> got no quarrel with them Vietcong,” he had told reporters.</a:t>
            </a:r>
          </a:p>
          <a:p>
            <a:pPr marL="171450" indent="-171450">
              <a:buFont typeface="Arial" panose="020B0604020202020204" pitchFamily="34" charset="0"/>
              <a:buChar char="•"/>
            </a:pPr>
            <a:endParaRPr lang="en-US" dirty="0">
              <a:solidFill>
                <a:schemeClr val="bg1"/>
              </a:solidFill>
            </a:endParaRPr>
          </a:p>
        </p:txBody>
      </p:sp>
      <p:sp>
        <p:nvSpPr>
          <p:cNvPr id="4" name="Slide Number Placeholder 3"/>
          <p:cNvSpPr>
            <a:spLocks noGrp="1"/>
          </p:cNvSpPr>
          <p:nvPr>
            <p:ph type="sldNum" sz="quarter" idx="10"/>
          </p:nvPr>
        </p:nvSpPr>
        <p:spPr/>
        <p:txBody>
          <a:bodyPr/>
          <a:lstStyle/>
          <a:p>
            <a:pPr>
              <a:defRPr/>
            </a:pPr>
            <a:fld id="{CC2E4686-89A7-444C-B38A-57FA0BF5334E}" type="slidenum">
              <a:rPr lang="en-US" smtClean="0"/>
              <a:pPr>
                <a:defRPr/>
              </a:pPr>
              <a:t>28</a:t>
            </a:fld>
            <a:endParaRPr lang="en-US"/>
          </a:p>
        </p:txBody>
      </p:sp>
    </p:spTree>
    <p:extLst>
      <p:ext uri="{BB962C8B-B14F-4D97-AF65-F5344CB8AC3E}">
        <p14:creationId xmlns:p14="http://schemas.microsoft.com/office/powerpoint/2010/main" val="3722581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Folk Music: Bob Dylan, Joan </a:t>
            </a:r>
            <a:r>
              <a:rPr lang="en-US" dirty="0" err="1"/>
              <a:t>Byez</a:t>
            </a:r>
            <a:r>
              <a:rPr lang="en-US" dirty="0"/>
              <a:t>, Arlo Guthrie, etc.</a:t>
            </a:r>
          </a:p>
          <a:p>
            <a:pPr marL="171450" indent="-171450">
              <a:buFont typeface="Arial" pitchFamily="34" charset="0"/>
              <a:buChar char="•"/>
              <a:defRPr/>
            </a:pPr>
            <a:r>
              <a:rPr lang="en-US" dirty="0"/>
              <a:t>Protest music had grown in popularity during the Civil Rights Movement</a:t>
            </a:r>
          </a:p>
          <a:p>
            <a:pPr marL="171450" indent="-171450">
              <a:buFont typeface="Arial" pitchFamily="34" charset="0"/>
              <a:buChar char="•"/>
              <a:defRPr/>
            </a:pPr>
            <a:r>
              <a:rPr lang="en-US" dirty="0"/>
              <a:t>Anger over the war in Vietnam, the draft, the seemingly unfair treatment for the wealthy, and the absence of a political voice for young people led to an explosion of protest songs during the 1960s and early 1970s.</a:t>
            </a:r>
          </a:p>
          <a:p>
            <a:pPr marL="171450" indent="-171450" defTabSz="931774">
              <a:buFont typeface="Arial" pitchFamily="34" charset="0"/>
              <a:buChar char="•"/>
            </a:pPr>
            <a:r>
              <a:rPr lang="en-US" dirty="0"/>
              <a:t>Pro-war songs: Ballad of the Green Berets, By SSgt. Barry Sadler; Okie From Muskogee By Merle Haggard</a:t>
            </a:r>
          </a:p>
          <a:p>
            <a:pPr marL="171450" indent="-171450" defTabSz="931774">
              <a:buFont typeface="Arial" pitchFamily="34" charset="0"/>
              <a:buChar char="•"/>
            </a:pPr>
            <a:r>
              <a:rPr lang="en-US" dirty="0"/>
              <a:t>ALL ALBUM COVERS LINKED TO MUSIC</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CC2E4686-89A7-444C-B38A-57FA0BF5334E}" type="slidenum">
              <a:rPr lang="en-US" smtClean="0"/>
              <a:pPr>
                <a:defRPr/>
              </a:pPr>
              <a:t>29</a:t>
            </a:fld>
            <a:endParaRPr lang="en-US"/>
          </a:p>
        </p:txBody>
      </p:sp>
    </p:spTree>
    <p:extLst>
      <p:ext uri="{BB962C8B-B14F-4D97-AF65-F5344CB8AC3E}">
        <p14:creationId xmlns:p14="http://schemas.microsoft.com/office/powerpoint/2010/main" val="4098037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a:buFont typeface="Arial" pitchFamily="34" charset="0"/>
              <a:buChar char="•"/>
            </a:pPr>
            <a:r>
              <a:rPr lang="en-US" dirty="0"/>
              <a:t>U.S. military intelligence believed that one of the Vietcong battalions responsible for the </a:t>
            </a:r>
            <a:r>
              <a:rPr lang="en-US" dirty="0" err="1"/>
              <a:t>Tet</a:t>
            </a:r>
            <a:r>
              <a:rPr lang="en-US" dirty="0"/>
              <a:t> Offensive was taking refuge in the village of My Lai.</a:t>
            </a:r>
          </a:p>
          <a:p>
            <a:pPr marL="174708" indent="-174708">
              <a:buFont typeface="Arial" pitchFamily="34" charset="0"/>
              <a:buChar char="•"/>
            </a:pPr>
            <a:r>
              <a:rPr lang="en-US" dirty="0"/>
              <a:t>On the morning of March 16, 1968, US soldiers marched into My Lai, and murdered at least 340 unarmed civilians, most of which were women, children, infants, and elderly people. </a:t>
            </a:r>
          </a:p>
          <a:p>
            <a:pPr marL="174708" indent="-174708">
              <a:buFont typeface="Arial" pitchFamily="34" charset="0"/>
              <a:buChar char="•"/>
            </a:pPr>
            <a:r>
              <a:rPr lang="en-US" dirty="0"/>
              <a:t>The first public reports claimed that "128 Viet Cong and 22 civilians" were killed in the village during a "fierce fire fight“, and General William Westmoreland, commander of military operations in Vietnam, congratulated the unit on the "outstanding job".</a:t>
            </a:r>
          </a:p>
          <a:p>
            <a:pPr marL="174708" indent="-174708">
              <a:buFont typeface="Arial" pitchFamily="34" charset="0"/>
              <a:buChar char="•"/>
            </a:pPr>
            <a:r>
              <a:rPr lang="en-US" dirty="0"/>
              <a:t>Two years later the truth about the incident emerged, which prompted global outrage. The massacre also increased domestic opposition to the U.S. involvement in the Vietnam War. </a:t>
            </a:r>
          </a:p>
          <a:p>
            <a:pPr marL="174708" indent="-174708">
              <a:buFont typeface="Arial" pitchFamily="34" charset="0"/>
              <a:buChar char="•"/>
            </a:pPr>
            <a:r>
              <a:rPr lang="en-US" dirty="0"/>
              <a:t>Three U.S. servicemen who had tried to halt the massacre and protect the wounded were initially denounced by several U.S. Congressmen as traitors. They received hate mail and death threats and found mutilated animals on their doorsteps. The three were later widely praised and decorated by the Army for their heroic actions.</a:t>
            </a:r>
          </a:p>
          <a:p>
            <a:pPr marL="174708" indent="-174708">
              <a:buFont typeface="Arial" pitchFamily="34" charset="0"/>
              <a:buChar char="•"/>
            </a:pPr>
            <a:r>
              <a:rPr lang="en-US" dirty="0"/>
              <a:t>“You’re a criminal either way.”</a:t>
            </a:r>
          </a:p>
        </p:txBody>
      </p:sp>
      <p:sp>
        <p:nvSpPr>
          <p:cNvPr id="4" name="Slide Number Placeholder 3"/>
          <p:cNvSpPr>
            <a:spLocks noGrp="1"/>
          </p:cNvSpPr>
          <p:nvPr>
            <p:ph type="sldNum" sz="quarter" idx="10"/>
          </p:nvPr>
        </p:nvSpPr>
        <p:spPr/>
        <p:txBody>
          <a:bodyPr/>
          <a:lstStyle/>
          <a:p>
            <a:pPr>
              <a:defRPr/>
            </a:pPr>
            <a:fld id="{CC2E4686-89A7-444C-B38A-57FA0BF5334E}" type="slidenum">
              <a:rPr lang="en-US" smtClean="0"/>
              <a:pPr>
                <a:defRPr/>
              </a:pPr>
              <a:t>31</a:t>
            </a:fld>
            <a:endParaRPr lang="en-US"/>
          </a:p>
        </p:txBody>
      </p:sp>
    </p:spTree>
    <p:extLst>
      <p:ext uri="{BB962C8B-B14F-4D97-AF65-F5344CB8AC3E}">
        <p14:creationId xmlns:p14="http://schemas.microsoft.com/office/powerpoint/2010/main" val="3481218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2E4686-89A7-444C-B38A-57FA0BF5334E}" type="slidenum">
              <a:rPr lang="en-US" smtClean="0"/>
              <a:pPr>
                <a:defRPr/>
              </a:pPr>
              <a:t>32</a:t>
            </a:fld>
            <a:endParaRPr lang="en-US"/>
          </a:p>
        </p:txBody>
      </p:sp>
    </p:spTree>
    <p:extLst>
      <p:ext uri="{BB962C8B-B14F-4D97-AF65-F5344CB8AC3E}">
        <p14:creationId xmlns:p14="http://schemas.microsoft.com/office/powerpoint/2010/main" val="455118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a:buFont typeface="Arial" pitchFamily="34" charset="0"/>
              <a:buChar char="•"/>
            </a:pPr>
            <a:r>
              <a:rPr lang="en-US" dirty="0"/>
              <a:t>In April 1971, the Senate Foreign Relations Committee began to hear testimony on continuing the war in Vietnam.</a:t>
            </a:r>
          </a:p>
          <a:p>
            <a:pPr marL="174708" indent="-174708">
              <a:buFont typeface="Arial" pitchFamily="34" charset="0"/>
              <a:buChar char="•"/>
            </a:pPr>
            <a:r>
              <a:rPr lang="en-US" dirty="0"/>
              <a:t>John Kerry (Representative of VVAW) spoke on the necessity of immediate and total withdrawal, based on Vietnam veterans' personal experiences.</a:t>
            </a:r>
          </a:p>
        </p:txBody>
      </p:sp>
      <p:sp>
        <p:nvSpPr>
          <p:cNvPr id="4" name="Slide Number Placeholder 3"/>
          <p:cNvSpPr>
            <a:spLocks noGrp="1"/>
          </p:cNvSpPr>
          <p:nvPr>
            <p:ph type="sldNum" sz="quarter" idx="10"/>
          </p:nvPr>
        </p:nvSpPr>
        <p:spPr/>
        <p:txBody>
          <a:bodyPr/>
          <a:lstStyle/>
          <a:p>
            <a:pPr>
              <a:defRPr/>
            </a:pPr>
            <a:fld id="{CC2E4686-89A7-444C-B38A-57FA0BF5334E}" type="slidenum">
              <a:rPr lang="en-US" smtClean="0"/>
              <a:pPr>
                <a:defRPr/>
              </a:pPr>
              <a:t>33</a:t>
            </a:fld>
            <a:endParaRPr lang="en-US"/>
          </a:p>
        </p:txBody>
      </p:sp>
    </p:spTree>
    <p:extLst>
      <p:ext uri="{BB962C8B-B14F-4D97-AF65-F5344CB8AC3E}">
        <p14:creationId xmlns:p14="http://schemas.microsoft.com/office/powerpoint/2010/main" val="3451443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defTabSz="931774">
              <a:buFont typeface="Arial" pitchFamily="34" charset="0"/>
              <a:buChar char="•"/>
            </a:pPr>
            <a:r>
              <a:rPr lang="en-US" dirty="0"/>
              <a:t>When Richard Nixon was elected in 1968, he promised to gradually withdraw U.S. troops from Vietnam.</a:t>
            </a:r>
          </a:p>
          <a:p>
            <a:pPr marL="174708" indent="-174708">
              <a:buFont typeface="Arial" pitchFamily="34" charset="0"/>
              <a:buChar char="•"/>
            </a:pPr>
            <a:r>
              <a:rPr lang="en-US" dirty="0"/>
              <a:t>Nixon Doctrine: In a press conference in 1969, President Richard Nixon stated that </a:t>
            </a:r>
            <a:r>
              <a:rPr lang="en-US" i="1" dirty="0"/>
              <a:t>"the United States would assist in the defense and developments of allies and friends," </a:t>
            </a:r>
            <a:r>
              <a:rPr lang="en-US" dirty="0"/>
              <a:t>but would not </a:t>
            </a:r>
            <a:r>
              <a:rPr lang="en-US" i="1" dirty="0"/>
              <a:t>"undertake all the defense of the free nations of the world.”</a:t>
            </a:r>
          </a:p>
          <a:p>
            <a:pPr marL="640594" lvl="1" indent="-174708">
              <a:buFont typeface="Arial" pitchFamily="34" charset="0"/>
              <a:buChar char="•"/>
            </a:pPr>
            <a:r>
              <a:rPr lang="en-US" dirty="0"/>
              <a:t>This doctrine meant that each ally nation was in charge of its own security in general, but the United States would act as a nuclear umbrella when requested.</a:t>
            </a:r>
          </a:p>
          <a:p>
            <a:pPr marL="174708" indent="-174708" eaLnBrk="1" hangingPunct="1">
              <a:lnSpc>
                <a:spcPct val="90000"/>
              </a:lnSpc>
              <a:buFont typeface="Arial" pitchFamily="34" charset="0"/>
              <a:buChar char="•"/>
            </a:pPr>
            <a:r>
              <a:rPr lang="en-US" dirty="0" err="1"/>
              <a:t>Vietnamization</a:t>
            </a:r>
            <a:r>
              <a:rPr lang="en-US" dirty="0"/>
              <a:t>: American troops would withdraw from Vietnam and </a:t>
            </a:r>
            <a:r>
              <a:rPr lang="en-US" dirty="0" err="1"/>
              <a:t>ee</a:t>
            </a:r>
            <a:r>
              <a:rPr lang="en-US" dirty="0"/>
              <a:t> would train and prepare the South Vietnamese to fight their own war against North Vietnam and the Vietcong.</a:t>
            </a:r>
          </a:p>
          <a:p>
            <a:pPr marL="174708" indent="-174708" eaLnBrk="1" hangingPunct="1">
              <a:lnSpc>
                <a:spcPct val="90000"/>
              </a:lnSpc>
              <a:buFont typeface="Arial" pitchFamily="34" charset="0"/>
              <a:buChar char="•"/>
            </a:pPr>
            <a:r>
              <a:rPr lang="en-US" dirty="0"/>
              <a:t>The last U.S. forces left in 1973.</a:t>
            </a:r>
          </a:p>
        </p:txBody>
      </p:sp>
      <p:sp>
        <p:nvSpPr>
          <p:cNvPr id="4" name="Slide Number Placeholder 3"/>
          <p:cNvSpPr>
            <a:spLocks noGrp="1"/>
          </p:cNvSpPr>
          <p:nvPr>
            <p:ph type="sldNum" sz="quarter" idx="10"/>
          </p:nvPr>
        </p:nvSpPr>
        <p:spPr/>
        <p:txBody>
          <a:bodyPr/>
          <a:lstStyle/>
          <a:p>
            <a:pPr>
              <a:defRPr/>
            </a:pPr>
            <a:fld id="{CC2E4686-89A7-444C-B38A-57FA0BF5334E}" type="slidenum">
              <a:rPr lang="en-US" smtClean="0"/>
              <a:pPr>
                <a:defRPr/>
              </a:pPr>
              <a:t>34</a:t>
            </a:fld>
            <a:endParaRPr lang="en-US"/>
          </a:p>
        </p:txBody>
      </p:sp>
    </p:spTree>
    <p:extLst>
      <p:ext uri="{BB962C8B-B14F-4D97-AF65-F5344CB8AC3E}">
        <p14:creationId xmlns:p14="http://schemas.microsoft.com/office/powerpoint/2010/main" val="3603018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defTabSz="931774">
              <a:buFont typeface="Arial" pitchFamily="34" charset="0"/>
              <a:buChar char="•"/>
            </a:pPr>
            <a:r>
              <a:rPr lang="en-US" dirty="0"/>
              <a:t>On April 30, 1970, President Richard M. Nixon appeared on national television to announce the invasion of Cambodia by the United States In hopes of defeating the approximately 40,000 Vietcong troops who were concealed along the eastern border regions of Cambodia, and the need to draft 150,000 more soldiers for an expansion of the Vietnam War effort.</a:t>
            </a:r>
          </a:p>
          <a:p>
            <a:pPr marL="174708" indent="-174708">
              <a:buFont typeface="Arial" pitchFamily="34" charset="0"/>
              <a:buChar char="•"/>
            </a:pPr>
            <a:r>
              <a:rPr lang="en-US" dirty="0"/>
              <a:t>Cambodia's official neutrality and military weakness made its territory effectively a safe zone where Vietnamese Communist forces could establish bases for operations over the border (e.g. Ho Chi Minh Trail). </a:t>
            </a:r>
          </a:p>
          <a:p>
            <a:pPr marL="174708" indent="-174708">
              <a:buFont typeface="Arial" pitchFamily="34" charset="0"/>
              <a:buChar char="•"/>
            </a:pPr>
            <a:r>
              <a:rPr lang="en-US" dirty="0"/>
              <a:t>With the U.S. shifting toward a policy of </a:t>
            </a:r>
            <a:r>
              <a:rPr lang="en-US" dirty="0" err="1"/>
              <a:t>Vietnamization</a:t>
            </a:r>
            <a:r>
              <a:rPr lang="en-US" dirty="0"/>
              <a:t> and withdrawal, the Nixon administration wanted to build up South Vietnam's security by eliminating the cross-border threat.</a:t>
            </a:r>
          </a:p>
          <a:p>
            <a:endParaRPr lang="en-US" dirty="0"/>
          </a:p>
        </p:txBody>
      </p:sp>
      <p:sp>
        <p:nvSpPr>
          <p:cNvPr id="4" name="Slide Number Placeholder 3"/>
          <p:cNvSpPr>
            <a:spLocks noGrp="1"/>
          </p:cNvSpPr>
          <p:nvPr>
            <p:ph type="sldNum" sz="quarter" idx="10"/>
          </p:nvPr>
        </p:nvSpPr>
        <p:spPr/>
        <p:txBody>
          <a:bodyPr/>
          <a:lstStyle/>
          <a:p>
            <a:pPr>
              <a:defRPr/>
            </a:pPr>
            <a:fld id="{CC2E4686-89A7-444C-B38A-57FA0BF5334E}" type="slidenum">
              <a:rPr lang="en-US" smtClean="0"/>
              <a:pPr>
                <a:defRPr/>
              </a:pPr>
              <a:t>35</a:t>
            </a:fld>
            <a:endParaRPr lang="en-US"/>
          </a:p>
        </p:txBody>
      </p:sp>
    </p:spTree>
    <p:extLst>
      <p:ext uri="{BB962C8B-B14F-4D97-AF65-F5344CB8AC3E}">
        <p14:creationId xmlns:p14="http://schemas.microsoft.com/office/powerpoint/2010/main" val="3383285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a:buFont typeface="Arial" pitchFamily="34" charset="0"/>
              <a:buChar char="•"/>
            </a:pPr>
            <a:r>
              <a:rPr lang="en-US" dirty="0"/>
              <a:t>Protests against the invasion were quick in coming on the campuses of America's universities, erupting against what was perceived as an expansion of the conflict into yet another country. </a:t>
            </a:r>
          </a:p>
          <a:p>
            <a:pPr marL="174708" indent="-174708">
              <a:buFont typeface="Arial" pitchFamily="34" charset="0"/>
              <a:buChar char="•"/>
            </a:pPr>
            <a:r>
              <a:rPr lang="en-US" dirty="0"/>
              <a:t>On May 4, 1970, over 2,000 students attended a demonstration against the Invasion of Cambodia; got out of hand.  Set fire to the ROTC building. </a:t>
            </a:r>
          </a:p>
          <a:p>
            <a:pPr marL="174708" indent="-174708">
              <a:buFont typeface="Arial" pitchFamily="34" charset="0"/>
              <a:buChar char="•"/>
            </a:pPr>
            <a:r>
              <a:rPr lang="en-US" dirty="0"/>
              <a:t>Ohio National Guardsmen shot and killed four unarmed student protesters (two of whom were not involved in the protest), and wounded nine others on the campus of Kent State.  Shooting lasted</a:t>
            </a:r>
            <a:r>
              <a:rPr lang="en-US" baseline="0" dirty="0"/>
              <a:t> 13 seconds.</a:t>
            </a:r>
            <a:endParaRPr lang="en-US" dirty="0"/>
          </a:p>
          <a:p>
            <a:pPr marL="174708" indent="-174708">
              <a:buFont typeface="Arial" pitchFamily="34" charset="0"/>
              <a:buChar char="•"/>
            </a:pPr>
            <a:r>
              <a:rPr lang="en-US" dirty="0"/>
              <a:t>The shootings led to protests on college campuses throughout the United States, and a strike of over 4 million students, causing more than 450 campuses across the country to close with both violent and non-violent demonstrations</a:t>
            </a:r>
          </a:p>
          <a:p>
            <a:pPr marL="174708" indent="-174708">
              <a:buFont typeface="Arial" pitchFamily="34" charset="0"/>
              <a:buChar char="•"/>
            </a:pPr>
            <a:r>
              <a:rPr lang="en-US" sz="1200" b="0" i="0" kern="1200" dirty="0">
                <a:solidFill>
                  <a:schemeClr val="tx1"/>
                </a:solidFill>
                <a:effectLst/>
                <a:latin typeface="Arial" charset="0"/>
                <a:ea typeface="+mn-ea"/>
                <a:cs typeface="+mn-cs"/>
              </a:rPr>
              <a:t>John Filo, a student and part-time news photographer, distilled that feeling into a single image when he captured Mary Ann </a:t>
            </a:r>
            <a:r>
              <a:rPr lang="en-US" sz="1200" b="0" i="0" kern="1200" dirty="0" err="1">
                <a:solidFill>
                  <a:schemeClr val="tx1"/>
                </a:solidFill>
                <a:effectLst/>
                <a:latin typeface="Arial" charset="0"/>
                <a:ea typeface="+mn-ea"/>
                <a:cs typeface="+mn-cs"/>
              </a:rPr>
              <a:t>Vecchio</a:t>
            </a:r>
            <a:r>
              <a:rPr lang="en-US" sz="1200" b="0" i="0" kern="1200" dirty="0">
                <a:solidFill>
                  <a:schemeClr val="tx1"/>
                </a:solidFill>
                <a:effectLst/>
                <a:latin typeface="Arial" charset="0"/>
                <a:ea typeface="+mn-ea"/>
                <a:cs typeface="+mn-cs"/>
              </a:rPr>
              <a:t> (14 year-old runaway) crying out and kneeling over a fatally wounded Jeffrey Miller. Filo’s photograph was put out on the AP wire and printed on the front page of the New York Times. It went on to win the Pulitzer Prize and has since become the visual symbol of a hopeful nation’s lost youth. </a:t>
            </a:r>
          </a:p>
          <a:p>
            <a:pPr marL="174708" indent="-174708">
              <a:buFont typeface="Arial" pitchFamily="34" charset="0"/>
              <a:buChar char="•"/>
            </a:pPr>
            <a:r>
              <a:rPr lang="en-US" sz="1200" b="0" i="0" kern="1200" dirty="0">
                <a:solidFill>
                  <a:schemeClr val="tx1"/>
                </a:solidFill>
                <a:effectLst/>
                <a:latin typeface="Arial" charset="0"/>
                <a:ea typeface="+mn-ea"/>
                <a:cs typeface="+mn-cs"/>
              </a:rPr>
              <a:t>As Neil Young wrote in the song “Ohio,” inspired by a LIFE story featuring Filo’s ­images, “Tin soldiers and Nixon coming/ We’re finally on our own/ This summer I hear the drumming/ Four dead in Ohio.”</a:t>
            </a:r>
            <a:endParaRPr lang="en-US" dirty="0"/>
          </a:p>
        </p:txBody>
      </p:sp>
      <p:sp>
        <p:nvSpPr>
          <p:cNvPr id="4" name="Slide Number Placeholder 3"/>
          <p:cNvSpPr>
            <a:spLocks noGrp="1"/>
          </p:cNvSpPr>
          <p:nvPr>
            <p:ph type="sldNum" sz="quarter" idx="10"/>
          </p:nvPr>
        </p:nvSpPr>
        <p:spPr/>
        <p:txBody>
          <a:bodyPr/>
          <a:lstStyle/>
          <a:p>
            <a:pPr>
              <a:defRPr/>
            </a:pPr>
            <a:fld id="{CC2E4686-89A7-444C-B38A-57FA0BF5334E}" type="slidenum">
              <a:rPr lang="en-US" smtClean="0"/>
              <a:pPr>
                <a:defRPr/>
              </a:pPr>
              <a:t>36</a:t>
            </a:fld>
            <a:endParaRPr lang="en-US"/>
          </a:p>
        </p:txBody>
      </p:sp>
    </p:spTree>
    <p:extLst>
      <p:ext uri="{BB962C8B-B14F-4D97-AF65-F5344CB8AC3E}">
        <p14:creationId xmlns:p14="http://schemas.microsoft.com/office/powerpoint/2010/main" val="1316112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defTabSz="931774">
              <a:buFont typeface="Arial" pitchFamily="34" charset="0"/>
              <a:buChar char="•"/>
            </a:pPr>
            <a:r>
              <a:rPr lang="en-US" dirty="0"/>
              <a:t>A history of the conflict in Vietnam by the Department of Defense was  leaked to </a:t>
            </a:r>
            <a:r>
              <a:rPr lang="en-US" i="1" dirty="0"/>
              <a:t>the New York Times</a:t>
            </a:r>
            <a:r>
              <a:rPr lang="en-US" dirty="0"/>
              <a:t> that revealed that Johnson’s Administration had systematically lied, not only to the public but also to Congress, about the events and success of the war in Vietnam.</a:t>
            </a:r>
          </a:p>
          <a:p>
            <a:pPr marL="174708" indent="-174708" defTabSz="931774">
              <a:buFont typeface="Arial" pitchFamily="34" charset="0"/>
              <a:buChar char="•"/>
            </a:pPr>
            <a:r>
              <a:rPr lang="en-US" dirty="0"/>
              <a:t>America lost what little faith they still had in their government and the Vietnam War.</a:t>
            </a:r>
          </a:p>
        </p:txBody>
      </p:sp>
      <p:sp>
        <p:nvSpPr>
          <p:cNvPr id="4" name="Slide Number Placeholder 3"/>
          <p:cNvSpPr>
            <a:spLocks noGrp="1"/>
          </p:cNvSpPr>
          <p:nvPr>
            <p:ph type="sldNum" sz="quarter" idx="10"/>
          </p:nvPr>
        </p:nvSpPr>
        <p:spPr/>
        <p:txBody>
          <a:bodyPr/>
          <a:lstStyle/>
          <a:p>
            <a:pPr>
              <a:defRPr/>
            </a:pPr>
            <a:fld id="{CC2E4686-89A7-444C-B38A-57FA0BF5334E}" type="slidenum">
              <a:rPr lang="en-US" smtClean="0"/>
              <a:pPr>
                <a:defRPr/>
              </a:pPr>
              <a:t>37</a:t>
            </a:fld>
            <a:endParaRPr lang="en-US"/>
          </a:p>
        </p:txBody>
      </p:sp>
    </p:spTree>
    <p:extLst>
      <p:ext uri="{BB962C8B-B14F-4D97-AF65-F5344CB8AC3E}">
        <p14:creationId xmlns:p14="http://schemas.microsoft.com/office/powerpoint/2010/main" val="1301891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Following the overthrow of his government by South Vietnamese military forces the day before, President Ngo </a:t>
            </a:r>
            <a:r>
              <a:rPr lang="en-US" sz="1200" b="0" i="0" kern="1200" dirty="0" err="1">
                <a:solidFill>
                  <a:schemeClr val="tx1"/>
                </a:solidFill>
                <a:effectLst/>
                <a:latin typeface="Arial" charset="0"/>
                <a:ea typeface="+mn-ea"/>
                <a:cs typeface="+mn-cs"/>
              </a:rPr>
              <a:t>Dinh</a:t>
            </a:r>
            <a:r>
              <a:rPr lang="en-US" sz="1200" b="0" i="0" kern="1200" dirty="0">
                <a:solidFill>
                  <a:schemeClr val="tx1"/>
                </a:solidFill>
                <a:effectLst/>
                <a:latin typeface="Arial" charset="0"/>
                <a:ea typeface="+mn-ea"/>
                <a:cs typeface="+mn-cs"/>
              </a:rPr>
              <a:t> Diem and his brother are captured and killed by a group of soldiers. The death of Diem caused celebration among many people in South Vietnam, but also lead to political chaos in the nation. The United States subsequently became more heavily involved in Vietnam as it tried to stabilize the South Vietnamese government and beat back the communist rebels that were becoming an increasingly powerful threat. While the United States publicly disclaimed any knowledge of or participation in the planning of the coup that overthrew Diem, it was later revealed that American officials met with the generals who organized the plot and gave them encouragement to go through with their plans. Quite simply, Diem was perceived as an impediment to the accomplishment of U.S. goals in Southeast Asia. His increasingly dictatorial rule only succeeded in alienating most of the South Vietnamese people, and his brutal repression of protests led by Buddhist monks during the summer of 1963 convinced many American officials that the time had come for Diem to go.</a:t>
            </a:r>
            <a:endParaRPr lang="en-US" dirty="0"/>
          </a:p>
        </p:txBody>
      </p:sp>
      <p:sp>
        <p:nvSpPr>
          <p:cNvPr id="4" name="Slide Number Placeholder 3"/>
          <p:cNvSpPr>
            <a:spLocks noGrp="1"/>
          </p:cNvSpPr>
          <p:nvPr>
            <p:ph type="sldNum" sz="quarter" idx="10"/>
          </p:nvPr>
        </p:nvSpPr>
        <p:spPr/>
        <p:txBody>
          <a:bodyPr/>
          <a:lstStyle/>
          <a:p>
            <a:pPr>
              <a:defRPr/>
            </a:pPr>
            <a:fld id="{CC2E4686-89A7-444C-B38A-57FA0BF5334E}" type="slidenum">
              <a:rPr lang="en-US" smtClean="0"/>
              <a:pPr>
                <a:defRPr/>
              </a:pPr>
              <a:t>4</a:t>
            </a:fld>
            <a:endParaRPr lang="en-US"/>
          </a:p>
        </p:txBody>
      </p:sp>
    </p:spTree>
    <p:extLst>
      <p:ext uri="{BB962C8B-B14F-4D97-AF65-F5344CB8AC3E}">
        <p14:creationId xmlns:p14="http://schemas.microsoft.com/office/powerpoint/2010/main" val="24881194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349415" indent="-349415" eaLnBrk="1" hangingPunct="1">
              <a:lnSpc>
                <a:spcPct val="90000"/>
              </a:lnSpc>
              <a:buFont typeface="Arial" pitchFamily="34" charset="0"/>
              <a:buChar char="•"/>
            </a:pPr>
            <a:r>
              <a:rPr lang="en-US" dirty="0">
                <a:latin typeface="+mn-lt"/>
              </a:rPr>
              <a:t>US signs</a:t>
            </a:r>
            <a:r>
              <a:rPr lang="en-US" baseline="0" dirty="0">
                <a:latin typeface="+mn-lt"/>
              </a:rPr>
              <a:t> Paris Peace Accord – March 29, 1973</a:t>
            </a:r>
          </a:p>
          <a:p>
            <a:pPr marL="806615" marR="0" lvl="1" indent="-349415" algn="l" defTabSz="914400" rtl="0" eaLnBrk="1" fontAlgn="base" latinLnBrk="0" hangingPunct="1">
              <a:lnSpc>
                <a:spcPct val="90000"/>
              </a:lnSpc>
              <a:spcBef>
                <a:spcPct val="30000"/>
              </a:spcBef>
              <a:spcAft>
                <a:spcPct val="0"/>
              </a:spcAft>
              <a:buClrTx/>
              <a:buSzTx/>
              <a:buFont typeface="Arial" pitchFamily="34" charset="0"/>
              <a:buChar char="•"/>
              <a:tabLst/>
              <a:defRPr/>
            </a:pPr>
            <a:r>
              <a:rPr lang="en-US" dirty="0">
                <a:solidFill>
                  <a:srgbClr val="101010"/>
                </a:solidFill>
                <a:latin typeface="Open Sans"/>
              </a:rPr>
              <a:t>Its key provisions included a cease-fire throughout Vietnam, the withdrawal of U.S. forces, the release of prisoners of war, and the reunification of North and South Vietnam through peaceful means. The South Vietnamese government was to remain in place until new elections were held, and North Vietnamese forces in the South were not to advance further nor be reinforced.</a:t>
            </a:r>
          </a:p>
          <a:p>
            <a:pPr marL="806615" lvl="1" indent="-349415" eaLnBrk="1" hangingPunct="1">
              <a:lnSpc>
                <a:spcPct val="90000"/>
              </a:lnSpc>
              <a:buFont typeface="Arial" pitchFamily="34" charset="0"/>
              <a:buChar char="•"/>
            </a:pPr>
            <a:r>
              <a:rPr lang="en-US" dirty="0">
                <a:solidFill>
                  <a:srgbClr val="101010"/>
                </a:solidFill>
                <a:latin typeface="Open Sans"/>
              </a:rPr>
              <a:t>Even before the last American troops departed on March 29, the communists violated the cease-fire, and by early 1974 full-scale war had resumed. </a:t>
            </a:r>
            <a:endParaRPr lang="en-US" dirty="0">
              <a:latin typeface="+mn-lt"/>
            </a:endParaRPr>
          </a:p>
          <a:p>
            <a:pPr marL="349415" indent="-349415" eaLnBrk="1" hangingPunct="1">
              <a:lnSpc>
                <a:spcPct val="90000"/>
              </a:lnSpc>
              <a:buFont typeface="Arial" pitchFamily="34" charset="0"/>
              <a:buChar char="•"/>
            </a:pPr>
            <a:r>
              <a:rPr lang="en-US" dirty="0">
                <a:latin typeface="+mn-lt"/>
              </a:rPr>
              <a:t>War Powers Resolution (1973): Allows the President to send U.S. armed forces into action abroad only by authorization of Congress or in case of a national emergency.</a:t>
            </a:r>
          </a:p>
          <a:p>
            <a:pPr marL="815302" lvl="1" indent="-349415" eaLnBrk="1" hangingPunct="1">
              <a:lnSpc>
                <a:spcPct val="90000"/>
              </a:lnSpc>
              <a:buFont typeface="Arial" pitchFamily="34" charset="0"/>
              <a:buChar char="•"/>
            </a:pPr>
            <a:r>
              <a:rPr lang="en-US" dirty="0">
                <a:latin typeface="+mn-lt"/>
              </a:rPr>
              <a:t>Requires the President to notify Congress within 48 hours of committing armed forces to military action and forbids armed forces from remaining for more than 60 days, with a further 30 day withdrawal period, without an authorization by Congress or a declaration of war.</a:t>
            </a:r>
          </a:p>
          <a:p>
            <a:pPr marL="349415" indent="-349415" eaLnBrk="1" hangingPunct="1">
              <a:lnSpc>
                <a:spcPct val="90000"/>
              </a:lnSpc>
              <a:buFont typeface="Arial" pitchFamily="34" charset="0"/>
              <a:buChar char="•"/>
            </a:pPr>
            <a:r>
              <a:rPr lang="en-US" dirty="0">
                <a:latin typeface="+mn-lt"/>
              </a:rPr>
              <a:t>Within two years of American withdrawal, Communists overran South Vietnam.</a:t>
            </a:r>
          </a:p>
          <a:p>
            <a:pPr marL="349415" indent="-349415" eaLnBrk="1" hangingPunct="1">
              <a:lnSpc>
                <a:spcPct val="90000"/>
              </a:lnSpc>
              <a:buFont typeface="Arial" pitchFamily="34" charset="0"/>
              <a:buChar char="•"/>
            </a:pPr>
            <a:r>
              <a:rPr lang="en-US" dirty="0">
                <a:latin typeface="+mn-lt"/>
              </a:rPr>
              <a:t>58,000 Americans died during the war in Vietnam.</a:t>
            </a:r>
          </a:p>
          <a:p>
            <a:endParaRPr lang="en-US" dirty="0">
              <a:latin typeface="+mn-lt"/>
            </a:endParaRPr>
          </a:p>
          <a:p>
            <a:pPr marL="171450" indent="-171450">
              <a:buFont typeface="Arial" panose="020B0604020202020204" pitchFamily="34" charset="0"/>
              <a:buChar char="•"/>
            </a:pPr>
            <a:endParaRPr lang="en-US" dirty="0">
              <a:latin typeface="+mn-lt"/>
            </a:endParaRPr>
          </a:p>
        </p:txBody>
      </p:sp>
      <p:sp>
        <p:nvSpPr>
          <p:cNvPr id="4" name="Slide Number Placeholder 3"/>
          <p:cNvSpPr>
            <a:spLocks noGrp="1"/>
          </p:cNvSpPr>
          <p:nvPr>
            <p:ph type="sldNum" sz="quarter" idx="10"/>
          </p:nvPr>
        </p:nvSpPr>
        <p:spPr/>
        <p:txBody>
          <a:bodyPr/>
          <a:lstStyle/>
          <a:p>
            <a:pPr>
              <a:defRPr/>
            </a:pPr>
            <a:fld id="{CC2E4686-89A7-444C-B38A-57FA0BF5334E}" type="slidenum">
              <a:rPr lang="en-US" smtClean="0"/>
              <a:pPr>
                <a:defRPr/>
              </a:pPr>
              <a:t>38</a:t>
            </a:fld>
            <a:endParaRPr lang="en-US"/>
          </a:p>
        </p:txBody>
      </p:sp>
    </p:spTree>
    <p:extLst>
      <p:ext uri="{BB962C8B-B14F-4D97-AF65-F5344CB8AC3E}">
        <p14:creationId xmlns:p14="http://schemas.microsoft.com/office/powerpoint/2010/main" val="2657581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North Vietnamese invade South Vietnam (breaking Peace Accords)</a:t>
            </a:r>
          </a:p>
          <a:p>
            <a:pPr marL="171450" indent="-171450">
              <a:buFont typeface="Arial" panose="020B0604020202020204" pitchFamily="34" charset="0"/>
              <a:buChar char="•"/>
            </a:pPr>
            <a:r>
              <a:rPr lang="en-US" sz="1200" b="0" i="0" kern="1200" dirty="0">
                <a:solidFill>
                  <a:schemeClr val="tx1"/>
                </a:solidFill>
                <a:effectLst/>
                <a:latin typeface="Arial" charset="0"/>
                <a:ea typeface="+mn-ea"/>
                <a:cs typeface="+mn-cs"/>
              </a:rPr>
              <a:t>Many feared that once the communists took control of the city, a bloodbath of reprisals would take place (had previously targeted counterrevolutionaries, Westerners, intellectuals, etc.). Most Americans and citizens of other countries allied to the United States wanted to evacuate the city before it fell, and many South Vietnamese, especially those associated with the United States or South Vietnamese government, wanted to leave as well.</a:t>
            </a:r>
          </a:p>
          <a:p>
            <a:pPr marL="171450" indent="-171450">
              <a:buFont typeface="Arial" panose="020B0604020202020204" pitchFamily="34" charset="0"/>
              <a:buChar char="•"/>
            </a:pPr>
            <a:r>
              <a:rPr lang="en-US" dirty="0"/>
              <a:t>Defense Attaché Office (DAO) illegally airlifted refugees to Clark Airforce Base in the Philippines (illegal under the Peace Accords)</a:t>
            </a:r>
          </a:p>
          <a:p>
            <a:pPr marL="171450" indent="-171450">
              <a:buFont typeface="Arial" panose="020B0604020202020204" pitchFamily="34" charset="0"/>
              <a:buChar char="•"/>
            </a:pPr>
            <a:r>
              <a:rPr lang="en-US" dirty="0"/>
              <a:t>“Operation </a:t>
            </a:r>
            <a:r>
              <a:rPr lang="en-US" dirty="0" err="1"/>
              <a:t>Babylift</a:t>
            </a:r>
            <a:r>
              <a:rPr lang="en-US" dirty="0"/>
              <a:t>”: Ford calls for the evacuation of 2,000 orphans</a:t>
            </a:r>
          </a:p>
          <a:p>
            <a:pPr marL="171450" indent="-171450">
              <a:buFont typeface="Arial" panose="020B0604020202020204" pitchFamily="34" charset="0"/>
              <a:buChar char="•"/>
            </a:pPr>
            <a:r>
              <a:rPr lang="en-US" dirty="0"/>
              <a:t>Graham Martin: US Ambassador to S. Vietnam, only son KIA in Vietnam</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CC2E4686-89A7-444C-B38A-57FA0BF5334E}" type="slidenum">
              <a:rPr lang="en-US" smtClean="0"/>
              <a:pPr>
                <a:defRPr/>
              </a:pPr>
              <a:t>39</a:t>
            </a:fld>
            <a:endParaRPr lang="en-US"/>
          </a:p>
        </p:txBody>
      </p:sp>
    </p:spTree>
    <p:extLst>
      <p:ext uri="{BB962C8B-B14F-4D97-AF65-F5344CB8AC3E}">
        <p14:creationId xmlns:p14="http://schemas.microsoft.com/office/powerpoint/2010/main" val="3805717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Operation Frequent Wind (April 29-30, 1975)</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Evacuation Plans:</a:t>
            </a:r>
          </a:p>
          <a:p>
            <a:pPr marL="628650" lvl="1" indent="-171450">
              <a:buFont typeface="Arial" panose="020B0604020202020204" pitchFamily="34" charset="0"/>
              <a:buChar char="•"/>
            </a:pPr>
            <a:r>
              <a:rPr lang="en-US" dirty="0"/>
              <a:t>Option 1: Evacuation via commercial flights</a:t>
            </a:r>
          </a:p>
          <a:p>
            <a:pPr marL="628650" lvl="1" indent="-171450">
              <a:buFont typeface="Arial" panose="020B0604020202020204" pitchFamily="34" charset="0"/>
              <a:buChar char="•"/>
            </a:pPr>
            <a:r>
              <a:rPr lang="en-US" dirty="0"/>
              <a:t>Option 2: Evacuation via military planes</a:t>
            </a:r>
          </a:p>
          <a:p>
            <a:pPr marL="628650" lvl="1" indent="-171450">
              <a:buFont typeface="Arial" panose="020B0604020202020204" pitchFamily="34" charset="0"/>
              <a:buChar char="•"/>
            </a:pPr>
            <a:r>
              <a:rPr lang="en-US" dirty="0"/>
              <a:t>Option 3: Evacuation by sea via Saigon port</a:t>
            </a:r>
          </a:p>
          <a:p>
            <a:pPr marL="628650" lvl="1" indent="-171450">
              <a:buFont typeface="Arial" panose="020B0604020202020204" pitchFamily="34" charset="0"/>
              <a:buChar char="•"/>
            </a:pPr>
            <a:r>
              <a:rPr lang="en-US" dirty="0"/>
              <a:t>Option 4: Evacuation via helicopter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13 Landing Zones (LZ) for helicopters around the city</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Main locations: DAO compound and US Embassy</a:t>
            </a:r>
          </a:p>
          <a:p>
            <a:pPr marL="171450" lvl="0" indent="-171450">
              <a:buFont typeface="Arial" panose="020B0604020202020204" pitchFamily="34" charset="0"/>
              <a:buChar char="•"/>
            </a:pPr>
            <a:r>
              <a:rPr lang="en-US" dirty="0"/>
              <a:t>Tan Son </a:t>
            </a:r>
            <a:r>
              <a:rPr lang="en-US" dirty="0" err="1"/>
              <a:t>Nhat</a:t>
            </a:r>
            <a:r>
              <a:rPr lang="en-US" dirty="0"/>
              <a:t> Airport is bombed, destroying the ability of using airplanes for evacuations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schemeClr val="bg1"/>
                </a:solidFill>
              </a:rPr>
              <a:t>The last two American servicemen to die in Vietnam, Charles McMahon and Darwin Judge</a:t>
            </a:r>
          </a:p>
          <a:p>
            <a:pPr marL="171450" lvl="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CC2E4686-89A7-444C-B38A-57FA0BF5334E}" type="slidenum">
              <a:rPr lang="en-US" smtClean="0"/>
              <a:pPr>
                <a:defRPr/>
              </a:pPr>
              <a:t>40</a:t>
            </a:fld>
            <a:endParaRPr lang="en-US"/>
          </a:p>
        </p:txBody>
      </p:sp>
    </p:spTree>
    <p:extLst>
      <p:ext uri="{BB962C8B-B14F-4D97-AF65-F5344CB8AC3E}">
        <p14:creationId xmlns:p14="http://schemas.microsoft.com/office/powerpoint/2010/main" val="50225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F98D6EC7-2293-43F8-981F-AB5D156FF4D2}" type="slidenum">
              <a:rPr lang="en-US" smtClean="0"/>
              <a:pPr eaLnBrk="1" hangingPunct="1"/>
              <a:t>41</a:t>
            </a:fld>
            <a:endParaRPr lang="en-US"/>
          </a:p>
        </p:txBody>
      </p:sp>
      <p:sp>
        <p:nvSpPr>
          <p:cNvPr id="84995" name="Slide Image Placeholder 1"/>
          <p:cNvSpPr>
            <a:spLocks noGrp="1" noRot="1" noChangeAspect="1" noTextEdit="1"/>
          </p:cNvSpPr>
          <p:nvPr>
            <p:ph type="sldImg"/>
          </p:nvPr>
        </p:nvSpPr>
        <p:spPr>
          <a:xfrm>
            <a:off x="406400" y="696913"/>
            <a:ext cx="6197600" cy="3486150"/>
          </a:xfrm>
          <a:ln/>
        </p:spPr>
      </p:sp>
      <p:sp>
        <p:nvSpPr>
          <p:cNvPr id="8499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solidFill>
                  <a:schemeClr val="bg1"/>
                </a:solidFill>
              </a:rPr>
              <a:t>the last two American servicemen to die in Vietnam, Charles McMahon and Darwin Judge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solidFill>
                  <a:schemeClr val="bg1"/>
                </a:solidFill>
              </a:rPr>
              <a:t>Vietnamese Boat People (1975-1995)</a:t>
            </a:r>
          </a:p>
          <a:p>
            <a:pPr eaLnBrk="1" hangingPunct="1"/>
            <a:endParaRPr lang="en-US" dirty="0"/>
          </a:p>
        </p:txBody>
      </p:sp>
      <p:sp>
        <p:nvSpPr>
          <p:cNvPr id="4" name="Slide Number Placeholder 3"/>
          <p:cNvSpPr txBox="1">
            <a:spLocks noGrp="1"/>
          </p:cNvSpPr>
          <p:nvPr/>
        </p:nvSpPr>
        <p:spPr>
          <a:xfrm>
            <a:off x="3970938" y="8829967"/>
            <a:ext cx="3037840" cy="464820"/>
          </a:xfrm>
          <a:prstGeom prst="rect">
            <a:avLst/>
          </a:prstGeom>
          <a:noFill/>
        </p:spPr>
        <p:txBody>
          <a:bodyPr lIns="93177" tIns="46589" rIns="93177" bIns="46589" anchor="b"/>
          <a:lstStyle/>
          <a:p>
            <a:pPr algn="r" fontAlgn="auto">
              <a:spcBef>
                <a:spcPts val="0"/>
              </a:spcBef>
              <a:spcAft>
                <a:spcPts val="0"/>
              </a:spcAft>
              <a:defRPr/>
            </a:pPr>
            <a:fld id="{8DA5E000-3D74-4A29-9442-A03B0EA9038E}" type="slidenum">
              <a:rPr lang="en-US" sz="1200">
                <a:latin typeface="+mn-lt"/>
              </a:rPr>
              <a:pPr algn="r" fontAlgn="auto">
                <a:spcBef>
                  <a:spcPts val="0"/>
                </a:spcBef>
                <a:spcAft>
                  <a:spcPts val="0"/>
                </a:spcAft>
                <a:defRPr/>
              </a:pPr>
              <a:t>41</a:t>
            </a:fld>
            <a:endParaRPr lang="en-US" sz="1200">
              <a:latin typeface="+mn-lt"/>
            </a:endParaRPr>
          </a:p>
        </p:txBody>
      </p:sp>
    </p:spTree>
    <p:extLst>
      <p:ext uri="{BB962C8B-B14F-4D97-AF65-F5344CB8AC3E}">
        <p14:creationId xmlns:p14="http://schemas.microsoft.com/office/powerpoint/2010/main" val="39996425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Boat of No Smiles</a:t>
            </a:r>
          </a:p>
          <a:p>
            <a:endParaRPr lang="en-US" dirty="0"/>
          </a:p>
        </p:txBody>
      </p:sp>
      <p:sp>
        <p:nvSpPr>
          <p:cNvPr id="4" name="Slide Number Placeholder 3"/>
          <p:cNvSpPr>
            <a:spLocks noGrp="1"/>
          </p:cNvSpPr>
          <p:nvPr>
            <p:ph type="sldNum" sz="quarter" idx="10"/>
          </p:nvPr>
        </p:nvSpPr>
        <p:spPr/>
        <p:txBody>
          <a:bodyPr/>
          <a:lstStyle/>
          <a:p>
            <a:pPr>
              <a:defRPr/>
            </a:pPr>
            <a:fld id="{CC2E4686-89A7-444C-B38A-57FA0BF5334E}" type="slidenum">
              <a:rPr lang="en-US" smtClean="0"/>
              <a:pPr>
                <a:defRPr/>
              </a:pPr>
              <a:t>42</a:t>
            </a:fld>
            <a:endParaRPr lang="en-US"/>
          </a:p>
        </p:txBody>
      </p:sp>
    </p:spTree>
    <p:extLst>
      <p:ext uri="{BB962C8B-B14F-4D97-AF65-F5344CB8AC3E}">
        <p14:creationId xmlns:p14="http://schemas.microsoft.com/office/powerpoint/2010/main" val="428337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184A124-732B-4D02-AFF3-CD1CD4114AA0}" type="slidenum">
              <a:rPr lang="en-US" altLang="en-US" smtClean="0"/>
              <a:pPr eaLnBrk="1" hangingPunct="1"/>
              <a:t>43</a:t>
            </a:fld>
            <a:endParaRPr lang="en-US" altLang="en-US"/>
          </a:p>
        </p:txBody>
      </p:sp>
      <p:sp>
        <p:nvSpPr>
          <p:cNvPr id="92163" name="Slide Image Placeholder 1"/>
          <p:cNvSpPr>
            <a:spLocks noGrp="1" noRot="1" noChangeAspect="1" noTextEdit="1"/>
          </p:cNvSpPr>
          <p:nvPr>
            <p:ph type="sldImg"/>
          </p:nvPr>
        </p:nvSpPr>
        <p:spPr>
          <a:ln/>
        </p:spPr>
      </p:sp>
      <p:sp>
        <p:nvSpPr>
          <p:cNvPr id="9216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473F5353-E83C-4BAE-AB8F-FBEF265A493A}" type="slidenum">
              <a:rPr lang="en-US" sz="1200">
                <a:latin typeface="+mn-lt"/>
              </a:rPr>
              <a:pPr algn="r" fontAlgn="auto">
                <a:spcBef>
                  <a:spcPts val="0"/>
                </a:spcBef>
                <a:spcAft>
                  <a:spcPts val="0"/>
                </a:spcAft>
                <a:defRPr/>
              </a:pPr>
              <a:t>43</a:t>
            </a:fld>
            <a:endParaRPr lang="en-US" sz="1200">
              <a:latin typeface="+mn-lt"/>
            </a:endParaRPr>
          </a:p>
        </p:txBody>
      </p:sp>
    </p:spTree>
    <p:extLst>
      <p:ext uri="{BB962C8B-B14F-4D97-AF65-F5344CB8AC3E}">
        <p14:creationId xmlns:p14="http://schemas.microsoft.com/office/powerpoint/2010/main" val="1770190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eaLnBrk="1" hangingPunct="1">
              <a:buFont typeface="Arial" pitchFamily="34" charset="0"/>
              <a:buChar char="•"/>
              <a:defRPr/>
            </a:pPr>
            <a:r>
              <a:rPr lang="en-US" dirty="0">
                <a:solidFill>
                  <a:schemeClr val="bg1">
                    <a:lumMod val="50000"/>
                  </a:schemeClr>
                </a:solidFill>
                <a:latin typeface="Baskerville Old Face" pitchFamily="18" charset="0"/>
              </a:rPr>
              <a:t>Two North Vietnamese torpedo boats supposedly attacked the </a:t>
            </a:r>
            <a:r>
              <a:rPr lang="en-US" i="1" dirty="0">
                <a:solidFill>
                  <a:schemeClr val="bg1">
                    <a:lumMod val="50000"/>
                  </a:schemeClr>
                </a:solidFill>
                <a:latin typeface="Baskerville Old Face" pitchFamily="18" charset="0"/>
              </a:rPr>
              <a:t>USS Maddox </a:t>
            </a:r>
            <a:r>
              <a:rPr lang="en-US" dirty="0">
                <a:solidFill>
                  <a:schemeClr val="bg1">
                    <a:lumMod val="50000"/>
                  </a:schemeClr>
                </a:solidFill>
                <a:latin typeface="Baskerville Old Face" pitchFamily="18" charset="0"/>
              </a:rPr>
              <a:t>in the Gulf of Tonkin, off the coast of Vietnam</a:t>
            </a:r>
          </a:p>
          <a:p>
            <a:pPr marL="174708" indent="-174708" eaLnBrk="1" hangingPunct="1">
              <a:buFont typeface="Arial" pitchFamily="34" charset="0"/>
              <a:buChar char="•"/>
              <a:defRPr/>
            </a:pPr>
            <a:r>
              <a:rPr lang="en-US" dirty="0">
                <a:solidFill>
                  <a:schemeClr val="bg1">
                    <a:lumMod val="50000"/>
                  </a:schemeClr>
                </a:solidFill>
                <a:latin typeface="Baskerville Old Face" pitchFamily="18" charset="0"/>
              </a:rPr>
              <a:t>Gulf of Tonkin Resolution: Congress authorized President Johnson to “take all necessary measures to repel any armed attack against the forces of the United States and to prevent any further aggression.”</a:t>
            </a:r>
          </a:p>
          <a:p>
            <a:pPr marL="174708" indent="-174708" eaLnBrk="1" hangingPunct="1">
              <a:buFont typeface="Arial" pitchFamily="34" charset="0"/>
              <a:buChar char="•"/>
              <a:defRPr/>
            </a:pPr>
            <a:r>
              <a:rPr lang="en-US" dirty="0">
                <a:solidFill>
                  <a:schemeClr val="bg1">
                    <a:lumMod val="50000"/>
                  </a:schemeClr>
                </a:solidFill>
                <a:latin typeface="Baskerville Old Face" pitchFamily="18" charset="0"/>
              </a:rPr>
              <a:t>This essentially gives the war powers of Congress to the president; allows a “conflict”, but doesn’t declare war</a:t>
            </a:r>
          </a:p>
          <a:p>
            <a:pPr marL="174708" indent="-174708">
              <a:buFont typeface="Arial" pitchFamily="34" charset="0"/>
              <a:buChar char="•"/>
            </a:pPr>
            <a:endParaRPr lang="en-US" b="0" dirty="0"/>
          </a:p>
        </p:txBody>
      </p:sp>
      <p:sp>
        <p:nvSpPr>
          <p:cNvPr id="4" name="Slide Number Placeholder 3"/>
          <p:cNvSpPr>
            <a:spLocks noGrp="1"/>
          </p:cNvSpPr>
          <p:nvPr>
            <p:ph type="sldNum" sz="quarter" idx="10"/>
          </p:nvPr>
        </p:nvSpPr>
        <p:spPr/>
        <p:txBody>
          <a:bodyPr/>
          <a:lstStyle/>
          <a:p>
            <a:pPr>
              <a:defRPr/>
            </a:pPr>
            <a:fld id="{CC2E4686-89A7-444C-B38A-57FA0BF5334E}" type="slidenum">
              <a:rPr lang="en-US" smtClean="0"/>
              <a:pPr>
                <a:defRPr/>
              </a:pPr>
              <a:t>5</a:t>
            </a:fld>
            <a:endParaRPr lang="en-US"/>
          </a:p>
        </p:txBody>
      </p:sp>
    </p:spTree>
    <p:extLst>
      <p:ext uri="{BB962C8B-B14F-4D97-AF65-F5344CB8AC3E}">
        <p14:creationId xmlns:p14="http://schemas.microsoft.com/office/powerpoint/2010/main" val="3521324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C778BFA2-BA91-44EA-BD0E-83C81F0C4097}" type="slidenum">
              <a:rPr lang="en-US" smtClean="0"/>
              <a:pPr eaLnBrk="1" hangingPunct="1"/>
              <a:t>6</a:t>
            </a:fld>
            <a:endParaRPr lang="en-US"/>
          </a:p>
        </p:txBody>
      </p:sp>
      <p:sp>
        <p:nvSpPr>
          <p:cNvPr id="66563" name="Slide Image Placeholder 1"/>
          <p:cNvSpPr>
            <a:spLocks noGrp="1" noRot="1" noChangeAspect="1" noTextEdit="1"/>
          </p:cNvSpPr>
          <p:nvPr>
            <p:ph type="sldImg"/>
          </p:nvPr>
        </p:nvSpPr>
        <p:spPr>
          <a:xfrm>
            <a:off x="406400" y="696913"/>
            <a:ext cx="6197600" cy="3486150"/>
          </a:xfrm>
          <a:ln/>
        </p:spPr>
      </p:sp>
      <p:sp>
        <p:nvSpPr>
          <p:cNvPr id="6656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74708" indent="-174708" defTabSz="931774" eaLnBrk="1" hangingPunct="1">
              <a:lnSpc>
                <a:spcPct val="90000"/>
              </a:lnSpc>
              <a:buFont typeface="Arial" pitchFamily="34" charset="0"/>
              <a:buChar char="•"/>
              <a:defRPr/>
            </a:pPr>
            <a:r>
              <a:rPr lang="en-US" dirty="0">
                <a:solidFill>
                  <a:schemeClr val="bg2"/>
                </a:solidFill>
                <a:latin typeface="Baskerville Old Face" pitchFamily="18" charset="0"/>
              </a:rPr>
              <a:t>Vietcong/National Liberation Front – These are Communist Guerillas who were South Vietnamese.</a:t>
            </a:r>
          </a:p>
          <a:p>
            <a:pPr marL="631908" lvl="1" indent="-174708" defTabSz="931774" eaLnBrk="1" hangingPunct="1">
              <a:lnSpc>
                <a:spcPct val="90000"/>
              </a:lnSpc>
              <a:buFont typeface="Arial" pitchFamily="34" charset="0"/>
              <a:buChar char="•"/>
              <a:defRPr/>
            </a:pPr>
            <a:r>
              <a:rPr lang="en-US" dirty="0">
                <a:solidFill>
                  <a:schemeClr val="bg2"/>
                </a:solidFill>
                <a:latin typeface="Baskerville Old Face" pitchFamily="18" charset="0"/>
              </a:rPr>
              <a:t>Guerrilla warfare (ambushes, booby traps, </a:t>
            </a:r>
            <a:r>
              <a:rPr lang="en-US" dirty="0" err="1">
                <a:solidFill>
                  <a:schemeClr val="bg2"/>
                </a:solidFill>
                <a:latin typeface="Baskerville Old Face" pitchFamily="18" charset="0"/>
              </a:rPr>
              <a:t>blanding</a:t>
            </a:r>
            <a:r>
              <a:rPr lang="en-US" baseline="0" dirty="0">
                <a:solidFill>
                  <a:schemeClr val="bg2"/>
                </a:solidFill>
                <a:latin typeface="Baskerville Old Face" pitchFamily="18" charset="0"/>
              </a:rPr>
              <a:t> with population, etc.)</a:t>
            </a:r>
          </a:p>
          <a:p>
            <a:pPr marL="631908" lvl="1" indent="-174708" defTabSz="931774" eaLnBrk="1" hangingPunct="1">
              <a:lnSpc>
                <a:spcPct val="90000"/>
              </a:lnSpc>
              <a:buFont typeface="Arial" pitchFamily="34" charset="0"/>
              <a:buChar char="•"/>
              <a:defRPr/>
            </a:pPr>
            <a:r>
              <a:rPr lang="en-US" baseline="0" dirty="0">
                <a:solidFill>
                  <a:schemeClr val="bg2"/>
                </a:solidFill>
                <a:latin typeface="Baskerville Old Face" pitchFamily="18" charset="0"/>
              </a:rPr>
              <a:t>Ho Chi Minh Trail</a:t>
            </a:r>
            <a:endParaRPr lang="en-US" dirty="0">
              <a:solidFill>
                <a:schemeClr val="bg2"/>
              </a:solidFill>
              <a:latin typeface="Baskerville Old Face" pitchFamily="18" charset="0"/>
            </a:endParaRPr>
          </a:p>
          <a:p>
            <a:pPr marL="174708" indent="-174708" eaLnBrk="1" hangingPunct="1">
              <a:lnSpc>
                <a:spcPct val="90000"/>
              </a:lnSpc>
              <a:buFont typeface="Arial" pitchFamily="34" charset="0"/>
              <a:buChar char="•"/>
            </a:pPr>
            <a:r>
              <a:rPr lang="en-US" dirty="0">
                <a:solidFill>
                  <a:schemeClr val="bg2"/>
                </a:solidFill>
                <a:latin typeface="Baskerville Old Face" pitchFamily="18" charset="0"/>
              </a:rPr>
              <a:t>USA</a:t>
            </a:r>
          </a:p>
          <a:p>
            <a:pPr marL="631908" lvl="1" indent="-174708" eaLnBrk="1" hangingPunct="1">
              <a:lnSpc>
                <a:spcPct val="90000"/>
              </a:lnSpc>
              <a:buFont typeface="Arial" pitchFamily="34" charset="0"/>
              <a:buChar char="•"/>
            </a:pPr>
            <a:r>
              <a:rPr lang="en-US" dirty="0">
                <a:solidFill>
                  <a:schemeClr val="bg2"/>
                </a:solidFill>
                <a:latin typeface="Baskerville Old Face" pitchFamily="18" charset="0"/>
              </a:rPr>
              <a:t>We were fighting a guerilla war in unfamiliar territory.</a:t>
            </a:r>
          </a:p>
          <a:p>
            <a:pPr marL="631908" lvl="1" indent="-174708" eaLnBrk="1" hangingPunct="1">
              <a:lnSpc>
                <a:spcPct val="90000"/>
              </a:lnSpc>
              <a:buFont typeface="Arial" pitchFamily="34" charset="0"/>
              <a:buChar char="•"/>
            </a:pPr>
            <a:r>
              <a:rPr lang="en-US" dirty="0">
                <a:solidFill>
                  <a:schemeClr val="bg2"/>
                </a:solidFill>
                <a:latin typeface="Baskerville Old Face" pitchFamily="18" charset="0"/>
              </a:rPr>
              <a:t>The South Vietnamese government we were defending was very unpopular.  </a:t>
            </a:r>
          </a:p>
          <a:p>
            <a:pPr marL="631908" lvl="1" indent="-174708" eaLnBrk="1" hangingPunct="1">
              <a:lnSpc>
                <a:spcPct val="90000"/>
              </a:lnSpc>
              <a:buFont typeface="Arial" pitchFamily="34" charset="0"/>
              <a:buChar char="•"/>
            </a:pPr>
            <a:r>
              <a:rPr lang="en-US" dirty="0">
                <a:solidFill>
                  <a:schemeClr val="bg2"/>
                </a:solidFill>
                <a:latin typeface="Baskerville Old Face" pitchFamily="18" charset="0"/>
              </a:rPr>
              <a:t>We could win every battle and still lose the war.</a:t>
            </a:r>
          </a:p>
          <a:p>
            <a:pPr marL="631908" lvl="1" indent="-174708" eaLnBrk="1" hangingPunct="1">
              <a:lnSpc>
                <a:spcPct val="90000"/>
              </a:lnSpc>
              <a:buFont typeface="Arial" pitchFamily="34" charset="0"/>
              <a:buChar char="•"/>
            </a:pPr>
            <a:r>
              <a:rPr lang="en-US" dirty="0">
                <a:solidFill>
                  <a:schemeClr val="bg2"/>
                </a:solidFill>
                <a:latin typeface="Baskerville Old Face" pitchFamily="18" charset="0"/>
              </a:rPr>
              <a:t>U.S. bombing raids only strengthened people against the South Vietnamese government.</a:t>
            </a:r>
          </a:p>
          <a:p>
            <a:pPr marL="631908" lvl="1" indent="-174708" eaLnBrk="1" hangingPunct="1">
              <a:lnSpc>
                <a:spcPct val="90000"/>
              </a:lnSpc>
              <a:buFont typeface="Arial" pitchFamily="34" charset="0"/>
              <a:buChar char="•"/>
            </a:pPr>
            <a:r>
              <a:rPr lang="en-US" dirty="0">
                <a:solidFill>
                  <a:schemeClr val="bg2"/>
                </a:solidFill>
                <a:latin typeface="Baskerville Old Face" pitchFamily="18" charset="0"/>
              </a:rPr>
              <a:t>Use chemical warfare for</a:t>
            </a:r>
            <a:r>
              <a:rPr lang="en-US" baseline="0" dirty="0">
                <a:solidFill>
                  <a:schemeClr val="bg2"/>
                </a:solidFill>
                <a:latin typeface="Baskerville Old Face" pitchFamily="18" charset="0"/>
              </a:rPr>
              <a:t> “search and destroy” missions</a:t>
            </a:r>
            <a:endParaRPr lang="en-US" dirty="0">
              <a:solidFill>
                <a:schemeClr val="bg2"/>
              </a:solidFill>
              <a:latin typeface="Baskerville Old Face" pitchFamily="18" charset="0"/>
            </a:endParaRPr>
          </a:p>
        </p:txBody>
      </p:sp>
      <p:sp>
        <p:nvSpPr>
          <p:cNvPr id="4" name="Slide Number Placeholder 3"/>
          <p:cNvSpPr txBox="1">
            <a:spLocks noGrp="1"/>
          </p:cNvSpPr>
          <p:nvPr/>
        </p:nvSpPr>
        <p:spPr>
          <a:xfrm>
            <a:off x="3970938" y="8829967"/>
            <a:ext cx="3037840" cy="464820"/>
          </a:xfrm>
          <a:prstGeom prst="rect">
            <a:avLst/>
          </a:prstGeom>
          <a:noFill/>
        </p:spPr>
        <p:txBody>
          <a:bodyPr lIns="93177" tIns="46589" rIns="93177" bIns="46589" anchor="b"/>
          <a:lstStyle/>
          <a:p>
            <a:pPr algn="r" fontAlgn="auto">
              <a:spcBef>
                <a:spcPts val="0"/>
              </a:spcBef>
              <a:spcAft>
                <a:spcPts val="0"/>
              </a:spcAft>
              <a:defRPr/>
            </a:pPr>
            <a:fld id="{86FE48C5-1A1B-4802-9BD8-7440C12960B7}" type="slidenum">
              <a:rPr lang="en-US" sz="1200">
                <a:latin typeface="+mn-lt"/>
              </a:rPr>
              <a:pPr algn="r" fontAlgn="auto">
                <a:spcBef>
                  <a:spcPts val="0"/>
                </a:spcBef>
                <a:spcAft>
                  <a:spcPts val="0"/>
                </a:spcAft>
                <a:defRPr/>
              </a:pPr>
              <a:t>6</a:t>
            </a:fld>
            <a:endParaRPr lang="en-US" sz="1200">
              <a:latin typeface="+mn-lt"/>
            </a:endParaRPr>
          </a:p>
        </p:txBody>
      </p:sp>
    </p:spTree>
    <p:extLst>
      <p:ext uri="{BB962C8B-B14F-4D97-AF65-F5344CB8AC3E}">
        <p14:creationId xmlns:p14="http://schemas.microsoft.com/office/powerpoint/2010/main" val="1204505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406400" y="696913"/>
            <a:ext cx="6197600" cy="3486150"/>
          </a:xfrm>
          <a:ln/>
        </p:spPr>
      </p:sp>
      <p:sp>
        <p:nvSpPr>
          <p:cNvPr id="6758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74708" indent="-174708">
              <a:buFont typeface="Arial" pitchFamily="34" charset="0"/>
              <a:buChar char="•"/>
              <a:defRPr/>
            </a:pPr>
            <a:r>
              <a:rPr lang="en-US" dirty="0">
                <a:solidFill>
                  <a:schemeClr val="bg1">
                    <a:lumMod val="50000"/>
                  </a:schemeClr>
                </a:solidFill>
              </a:rPr>
              <a:t>A jellied gasoline intended to destroy thick jungle areas and draw the </a:t>
            </a:r>
            <a:r>
              <a:rPr lang="en-US" dirty="0" err="1">
                <a:solidFill>
                  <a:schemeClr val="bg1">
                    <a:lumMod val="50000"/>
                  </a:schemeClr>
                </a:solidFill>
              </a:rPr>
              <a:t>VietCong</a:t>
            </a:r>
            <a:r>
              <a:rPr lang="en-US" dirty="0">
                <a:solidFill>
                  <a:schemeClr val="bg1">
                    <a:lumMod val="50000"/>
                  </a:schemeClr>
                </a:solidFill>
              </a:rPr>
              <a:t> into the open.</a:t>
            </a:r>
          </a:p>
          <a:p>
            <a:pPr marL="174708" indent="-174708">
              <a:buFont typeface="Arial" pitchFamily="34" charset="0"/>
              <a:buChar char="•"/>
              <a:defRPr/>
            </a:pPr>
            <a:r>
              <a:rPr lang="en-US" dirty="0">
                <a:solidFill>
                  <a:schemeClr val="bg1">
                    <a:lumMod val="50000"/>
                  </a:schemeClr>
                </a:solidFill>
              </a:rPr>
              <a:t>Made to burn at a extremely high temperatures and stick to materials, as well as rapidly deoxygenating the available air</a:t>
            </a:r>
          </a:p>
          <a:p>
            <a:pPr marL="174708" indent="-174708">
              <a:buFont typeface="Arial" pitchFamily="34" charset="0"/>
              <a:buChar char="•"/>
            </a:pPr>
            <a:r>
              <a:rPr lang="en-US" dirty="0"/>
              <a:t>The next slide has a picture with nudity, but that it was taken as documentation of an event, and they should take it seriously.</a:t>
            </a:r>
          </a:p>
        </p:txBody>
      </p:sp>
      <p:sp>
        <p:nvSpPr>
          <p:cNvPr id="6758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AF3B7457-D4FD-44F9-A0E0-C9C1FFF67C42}" type="slidenum">
              <a:rPr lang="en-US" smtClean="0"/>
              <a:pPr eaLnBrk="1" hangingPunct="1"/>
              <a:t>7</a:t>
            </a:fld>
            <a:endParaRPr lang="en-US"/>
          </a:p>
        </p:txBody>
      </p:sp>
    </p:spTree>
    <p:extLst>
      <p:ext uri="{BB962C8B-B14F-4D97-AF65-F5344CB8AC3E}">
        <p14:creationId xmlns:p14="http://schemas.microsoft.com/office/powerpoint/2010/main" val="451906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defTabSz="931774">
              <a:buFont typeface="Arial" pitchFamily="34" charset="0"/>
              <a:buChar char="•"/>
            </a:pPr>
            <a:r>
              <a:rPr lang="en-US" dirty="0">
                <a:latin typeface="+mn-lt"/>
              </a:rPr>
              <a:t>The iconic photo taken in </a:t>
            </a:r>
            <a:r>
              <a:rPr lang="en-US" dirty="0" err="1">
                <a:latin typeface="+mn-lt"/>
              </a:rPr>
              <a:t>Trang</a:t>
            </a:r>
            <a:r>
              <a:rPr lang="en-US" dirty="0">
                <a:latin typeface="+mn-lt"/>
              </a:rPr>
              <a:t> Bang </a:t>
            </a:r>
            <a:r>
              <a:rPr lang="en-US" dirty="0">
                <a:effectLst/>
                <a:latin typeface="+mn-lt"/>
              </a:rPr>
              <a:t>which had been attacked and occupied by </a:t>
            </a:r>
            <a:r>
              <a:rPr lang="en-US" u="none" dirty="0">
                <a:effectLst/>
                <a:latin typeface="+mn-lt"/>
              </a:rPr>
              <a:t>North Vietnamese forces</a:t>
            </a:r>
            <a:r>
              <a:rPr lang="en-US" dirty="0">
                <a:latin typeface="+mn-lt"/>
              </a:rPr>
              <a:t> by AP photographer Nick </a:t>
            </a:r>
            <a:r>
              <a:rPr lang="en-US" dirty="0" err="1">
                <a:latin typeface="+mn-lt"/>
              </a:rPr>
              <a:t>Ut</a:t>
            </a:r>
            <a:r>
              <a:rPr lang="en-US" dirty="0">
                <a:latin typeface="+mn-lt"/>
              </a:rPr>
              <a:t> shows Kim </a:t>
            </a:r>
            <a:r>
              <a:rPr lang="en-US" dirty="0" err="1">
                <a:latin typeface="+mn-lt"/>
              </a:rPr>
              <a:t>Phuc</a:t>
            </a:r>
            <a:r>
              <a:rPr lang="en-US" dirty="0">
                <a:latin typeface="+mn-lt"/>
              </a:rPr>
              <a:t> at about nine years of age running naked on a road after being severely burned on her back by a South Vietnamese napalm attack.</a:t>
            </a:r>
          </a:p>
          <a:p>
            <a:pPr marL="174708" indent="-174708" defTabSz="931774">
              <a:buFont typeface="Arial" pitchFamily="34" charset="0"/>
              <a:buChar char="•"/>
            </a:pPr>
            <a:r>
              <a:rPr lang="en-US" dirty="0">
                <a:latin typeface="+mn-lt"/>
              </a:rPr>
              <a:t>She was not expected to survive</a:t>
            </a:r>
          </a:p>
          <a:p>
            <a:pPr marL="174708" indent="-174708" defTabSz="931774">
              <a:buFont typeface="Arial" pitchFamily="34" charset="0"/>
              <a:buChar char="•"/>
            </a:pPr>
            <a:r>
              <a:rPr lang="en-US" dirty="0">
                <a:latin typeface="+mn-lt"/>
              </a:rPr>
              <a:t>Now is a doctor and motivational speaker</a:t>
            </a:r>
          </a:p>
          <a:p>
            <a:endParaRPr lang="en-US" dirty="0"/>
          </a:p>
        </p:txBody>
      </p:sp>
      <p:sp>
        <p:nvSpPr>
          <p:cNvPr id="4" name="Slide Number Placeholder 3"/>
          <p:cNvSpPr>
            <a:spLocks noGrp="1"/>
          </p:cNvSpPr>
          <p:nvPr>
            <p:ph type="sldNum" sz="quarter" idx="10"/>
          </p:nvPr>
        </p:nvSpPr>
        <p:spPr/>
        <p:txBody>
          <a:bodyPr/>
          <a:lstStyle/>
          <a:p>
            <a:pPr>
              <a:defRPr/>
            </a:pPr>
            <a:fld id="{CC2E4686-89A7-444C-B38A-57FA0BF5334E}" type="slidenum">
              <a:rPr lang="en-US" smtClean="0"/>
              <a:pPr>
                <a:defRPr/>
              </a:pPr>
              <a:t>8</a:t>
            </a:fld>
            <a:endParaRPr lang="en-US"/>
          </a:p>
        </p:txBody>
      </p:sp>
    </p:spTree>
    <p:extLst>
      <p:ext uri="{BB962C8B-B14F-4D97-AF65-F5344CB8AC3E}">
        <p14:creationId xmlns:p14="http://schemas.microsoft.com/office/powerpoint/2010/main" val="2083984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eaLnBrk="1" hangingPunct="1">
              <a:lnSpc>
                <a:spcPct val="90000"/>
              </a:lnSpc>
              <a:buFont typeface="Arial" pitchFamily="34" charset="0"/>
              <a:buChar char="•"/>
            </a:pPr>
            <a:r>
              <a:rPr lang="en-US" b="1" dirty="0">
                <a:solidFill>
                  <a:schemeClr val="bg2"/>
                </a:solidFill>
              </a:rPr>
              <a:t>Agent Orange</a:t>
            </a:r>
            <a:r>
              <a:rPr lang="en-US" dirty="0">
                <a:solidFill>
                  <a:schemeClr val="bg2"/>
                </a:solidFill>
              </a:rPr>
              <a:t> is an herbicide (plant killer) used by the U.S. during the Vietnam War</a:t>
            </a:r>
          </a:p>
          <a:p>
            <a:pPr marL="174708" indent="-174708" eaLnBrk="1" hangingPunct="1">
              <a:lnSpc>
                <a:spcPct val="90000"/>
              </a:lnSpc>
              <a:buFont typeface="Arial" pitchFamily="34" charset="0"/>
              <a:buChar char="•"/>
            </a:pPr>
            <a:r>
              <a:rPr lang="en-US" dirty="0">
                <a:solidFill>
                  <a:schemeClr val="bg2"/>
                </a:solidFill>
              </a:rPr>
              <a:t>An estimated 21,136,000 gal. of Agent Orange was sprayed across South Vietnam</a:t>
            </a:r>
          </a:p>
          <a:p>
            <a:pPr marL="174708" indent="-174708" eaLnBrk="1" hangingPunct="1">
              <a:lnSpc>
                <a:spcPct val="90000"/>
              </a:lnSpc>
              <a:buFont typeface="Arial" pitchFamily="34" charset="0"/>
              <a:buChar char="•"/>
            </a:pPr>
            <a:r>
              <a:rPr lang="en-US" dirty="0">
                <a:solidFill>
                  <a:schemeClr val="bg2"/>
                </a:solidFill>
              </a:rPr>
              <a:t> 4.8 million Vietnamese people were exposed to Agent Orange, resulting in 400,000 deaths and disabilities, and 500,000 children born with birth defects, which continues today, and gets worse with each new generation. </a:t>
            </a:r>
          </a:p>
          <a:p>
            <a:pPr marL="174708" indent="-174708" eaLnBrk="1" hangingPunct="1">
              <a:lnSpc>
                <a:spcPct val="90000"/>
              </a:lnSpc>
              <a:buFont typeface="Arial" pitchFamily="34" charset="0"/>
              <a:buChar char="•"/>
            </a:pPr>
            <a:r>
              <a:rPr lang="en-US" dirty="0">
                <a:solidFill>
                  <a:schemeClr val="bg2"/>
                </a:solidFill>
              </a:rPr>
              <a:t>Created Agent Orange and </a:t>
            </a:r>
            <a:r>
              <a:rPr lang="en-US" dirty="0" err="1">
                <a:solidFill>
                  <a:schemeClr val="bg2"/>
                </a:solidFill>
              </a:rPr>
              <a:t>RounUp</a:t>
            </a:r>
            <a:endParaRPr lang="en-US" dirty="0">
              <a:solidFill>
                <a:schemeClr val="bg2"/>
              </a:solidFill>
            </a:endParaRPr>
          </a:p>
          <a:p>
            <a:pPr marL="174708" indent="-174708" eaLnBrk="1" hangingPunct="1">
              <a:lnSpc>
                <a:spcPct val="90000"/>
              </a:lnSpc>
              <a:buFont typeface="Arial" pitchFamily="34" charset="0"/>
              <a:buChar char="•"/>
            </a:pPr>
            <a:r>
              <a:rPr lang="en-US" dirty="0">
                <a:solidFill>
                  <a:schemeClr val="bg2"/>
                </a:solidFill>
              </a:rPr>
              <a:t>Own</a:t>
            </a:r>
            <a:r>
              <a:rPr lang="en-US" baseline="0" dirty="0">
                <a:solidFill>
                  <a:schemeClr val="bg2"/>
                </a:solidFill>
              </a:rPr>
              <a:t> 90% of patents on GMO seeds</a:t>
            </a:r>
          </a:p>
          <a:p>
            <a:pPr marL="174708" indent="-174708" eaLnBrk="1" hangingPunct="1">
              <a:lnSpc>
                <a:spcPct val="90000"/>
              </a:lnSpc>
              <a:buFont typeface="Arial" pitchFamily="34" charset="0"/>
              <a:buChar char="•"/>
            </a:pPr>
            <a:r>
              <a:rPr lang="en-US" baseline="0" dirty="0">
                <a:solidFill>
                  <a:schemeClr val="bg2"/>
                </a:solidFill>
              </a:rPr>
              <a:t>Invented aspartame (connected to cancer) and </a:t>
            </a:r>
            <a:r>
              <a:rPr lang="en-US" baseline="0" dirty="0" err="1">
                <a:solidFill>
                  <a:schemeClr val="bg2"/>
                </a:solidFill>
              </a:rPr>
              <a:t>rBGH</a:t>
            </a:r>
            <a:r>
              <a:rPr lang="en-US" baseline="0" dirty="0">
                <a:solidFill>
                  <a:schemeClr val="bg2"/>
                </a:solidFill>
              </a:rPr>
              <a:t> (hormone injected into cows to make them produce more milk)</a:t>
            </a:r>
            <a:endParaRPr lang="en-US" dirty="0">
              <a:solidFill>
                <a:schemeClr val="bg2"/>
              </a:solidFill>
            </a:endParaRPr>
          </a:p>
          <a:p>
            <a:endParaRPr lang="en-US" dirty="0"/>
          </a:p>
        </p:txBody>
      </p:sp>
      <p:sp>
        <p:nvSpPr>
          <p:cNvPr id="4" name="Slide Number Placeholder 3"/>
          <p:cNvSpPr>
            <a:spLocks noGrp="1"/>
          </p:cNvSpPr>
          <p:nvPr>
            <p:ph type="sldNum" sz="quarter" idx="10"/>
          </p:nvPr>
        </p:nvSpPr>
        <p:spPr/>
        <p:txBody>
          <a:bodyPr/>
          <a:lstStyle/>
          <a:p>
            <a:pPr>
              <a:defRPr/>
            </a:pPr>
            <a:fld id="{CC2E4686-89A7-444C-B38A-57FA0BF5334E}" type="slidenum">
              <a:rPr lang="en-US" smtClean="0"/>
              <a:pPr>
                <a:defRPr/>
              </a:pPr>
              <a:t>9</a:t>
            </a:fld>
            <a:endParaRPr lang="en-US"/>
          </a:p>
        </p:txBody>
      </p:sp>
    </p:spTree>
    <p:extLst>
      <p:ext uri="{BB962C8B-B14F-4D97-AF65-F5344CB8AC3E}">
        <p14:creationId xmlns:p14="http://schemas.microsoft.com/office/powerpoint/2010/main" val="2323805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bg1"/>
                </a:solidFill>
              </a:rPr>
              <a:t>November 8, 1965 - Operation Hump</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schemeClr val="bg1"/>
                </a:solidFill>
              </a:rPr>
              <a:t>Search and destroy operation initiated by United States and Australian forces;</a:t>
            </a:r>
            <a:r>
              <a:rPr lang="en-US" baseline="0" dirty="0">
                <a:solidFill>
                  <a:schemeClr val="bg1"/>
                </a:solidFill>
              </a:rPr>
              <a:t> </a:t>
            </a:r>
            <a:r>
              <a:rPr lang="en-US" dirty="0">
                <a:solidFill>
                  <a:schemeClr val="bg1"/>
                </a:solidFill>
              </a:rPr>
              <a:t>objective was to drive out Viet Cong fighters who had taken up positions on several key hills.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schemeClr val="bg1"/>
                </a:solidFill>
              </a:rPr>
              <a:t>Outnumbered 6 to 1, in close hand-to-hand combat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schemeClr val="bg1"/>
                </a:solidFill>
              </a:rPr>
              <a:t>40+ were killed that day</a:t>
            </a:r>
          </a:p>
          <a:p>
            <a:pPr marL="171450" indent="-171450">
              <a:buFont typeface="Arial" panose="020B0604020202020204" pitchFamily="34" charset="0"/>
              <a:buChar char="•"/>
            </a:pPr>
            <a:r>
              <a:rPr lang="en-US" dirty="0">
                <a:solidFill>
                  <a:schemeClr val="bg1"/>
                </a:solidFill>
              </a:rPr>
              <a:t>Picture of Lawrence Joel</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schemeClr val="bg1"/>
                </a:solidFill>
              </a:rPr>
              <a:t>Served as a medic with</a:t>
            </a:r>
            <a:r>
              <a:rPr lang="en-US" baseline="0" dirty="0">
                <a:solidFill>
                  <a:schemeClr val="bg1"/>
                </a:solidFill>
              </a:rPr>
              <a:t> the </a:t>
            </a:r>
            <a:r>
              <a:rPr lang="en-US" dirty="0">
                <a:solidFill>
                  <a:schemeClr val="bg1"/>
                </a:solidFill>
              </a:rPr>
              <a:t>1st Battalion of the 503rd Infantry Regiment in the 173rd Airborne Brigade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schemeClr val="bg1"/>
                </a:solidFill>
              </a:rPr>
              <a:t>Received the Silver Star and the Medal of Honor for his heroism in a battle with the Viet Cong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schemeClr val="bg1"/>
                </a:solidFill>
              </a:rPr>
              <a:t>He was the first medic to earn the Medal of Honor during the Vietnam conflict and the first living black American to receive this medal since the Spanish–American War in 1898.</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schemeClr val="bg1"/>
                </a:solidFill>
              </a:rPr>
              <a:t>Under heavy gunfire, Joel did his duty as a medic, administering first aid to wounded soldiers. Joel defied orders to stay to the ground and risked his life to help the many wounded soldiers; nearly every soldier in the lead squad was either wounded or killed in the battle. Even after being shot twice (once in the right thigh and once in the right calf), Joel continued to do his job; he bandaged his wounds and continued to help the wounded in not only his unit, but in the nearby company as well. When his medical supplies were depleted, he hobbled around the battlefield for more, using a makeshift crutch while SP4 Randy </a:t>
            </a:r>
            <a:r>
              <a:rPr lang="en-US" dirty="0" err="1">
                <a:solidFill>
                  <a:schemeClr val="bg1"/>
                </a:solidFill>
              </a:rPr>
              <a:t>Eickhoff</a:t>
            </a:r>
            <a:r>
              <a:rPr lang="en-US" dirty="0">
                <a:solidFill>
                  <a:schemeClr val="bg1"/>
                </a:solidFill>
              </a:rPr>
              <a:t> ran ahead of him and provided covering fire. </a:t>
            </a:r>
            <a:r>
              <a:rPr lang="en-US" dirty="0" err="1">
                <a:solidFill>
                  <a:schemeClr val="bg1"/>
                </a:solidFill>
              </a:rPr>
              <a:t>Eickhoff</a:t>
            </a:r>
            <a:r>
              <a:rPr lang="en-US" dirty="0">
                <a:solidFill>
                  <a:schemeClr val="bg1"/>
                </a:solidFill>
              </a:rPr>
              <a:t> was later awarded the Silver Star and Purple Heart for his actions. Joel attended to thirteen troops and saved the life of one soldier who had a severe chest wound by improvising and placing a plastic bag over the soldier's chest in order to seal the wound until the supplies were refreshed.</a:t>
            </a:r>
            <a:r>
              <a:rPr lang="en-US" baseline="0" dirty="0">
                <a:solidFill>
                  <a:schemeClr val="bg1"/>
                </a:solidFill>
              </a:rPr>
              <a:t>  </a:t>
            </a:r>
            <a:r>
              <a:rPr lang="en-US" dirty="0">
                <a:solidFill>
                  <a:schemeClr val="bg1"/>
                </a:solidFill>
              </a:rPr>
              <a:t>After the firefight which lasted over twenty-four hours, Joel was hospitalized and shipped to locations including Saigon and Tokyo to recover.</a:t>
            </a:r>
          </a:p>
          <a:p>
            <a:pPr marL="628650" lvl="1" indent="-171450">
              <a:buFont typeface="Arial" panose="020B0604020202020204" pitchFamily="34" charset="0"/>
              <a:buChar char="•"/>
            </a:pPr>
            <a:endParaRPr lang="en-US" dirty="0">
              <a:solidFill>
                <a:schemeClr val="bg1"/>
              </a:solidFill>
            </a:endParaRPr>
          </a:p>
        </p:txBody>
      </p:sp>
      <p:sp>
        <p:nvSpPr>
          <p:cNvPr id="4" name="Slide Number Placeholder 3"/>
          <p:cNvSpPr>
            <a:spLocks noGrp="1"/>
          </p:cNvSpPr>
          <p:nvPr>
            <p:ph type="sldNum" sz="quarter" idx="10"/>
          </p:nvPr>
        </p:nvSpPr>
        <p:spPr/>
        <p:txBody>
          <a:bodyPr/>
          <a:lstStyle/>
          <a:p>
            <a:pPr>
              <a:defRPr/>
            </a:pPr>
            <a:fld id="{CC2E4686-89A7-444C-B38A-57FA0BF5334E}" type="slidenum">
              <a:rPr lang="en-US" smtClean="0"/>
              <a:pPr>
                <a:defRPr/>
              </a:pPr>
              <a:t>13</a:t>
            </a:fld>
            <a:endParaRPr lang="en-US"/>
          </a:p>
        </p:txBody>
      </p:sp>
    </p:spTree>
    <p:extLst>
      <p:ext uri="{BB962C8B-B14F-4D97-AF65-F5344CB8AC3E}">
        <p14:creationId xmlns:p14="http://schemas.microsoft.com/office/powerpoint/2010/main" val="16580214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scene3d>
              <a:camera prst="orthographicFront"/>
              <a:lightRig rig="soft" dir="t">
                <a:rot lat="0" lon="0" rev="15600000"/>
              </a:lightRig>
            </a:scene3d>
            <a:sp3d extrusionH="57150" prstMaterial="softEdge">
              <a:bevelT w="25400" h="38100"/>
            </a:sp3d>
          </a:bodyPr>
          <a:lstStyle>
            <a:lvl1pPr>
              <a:defRPr sz="4400" b="1" cap="none" spc="0">
                <a:ln/>
                <a:solidFill>
                  <a:schemeClr val="accent4"/>
                </a:solidFill>
                <a:effectLst/>
                <a:latin typeface="Stencil" panose="040409050D0802020404" pitchFamily="82"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b="0" cap="none" spc="0">
                <a:ln>
                  <a:noFill/>
                </a:ln>
                <a:solidFill>
                  <a:schemeClr val="bg1"/>
                </a:solidFill>
                <a:effectLst/>
                <a:latin typeface="Gill Sans MT" panose="020B0502020104020203" pitchFamily="34" charset="0"/>
                <a:ea typeface="FangSong" panose="02010609060101010101" pitchFamily="49" charset="-122"/>
                <a:cs typeface="Courier New" panose="02070309020205020404" pitchFamily="49"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DFC5D3-3EE7-4ED8-A9D9-9B3F30B9C397}" type="slidenum">
              <a:rPr lang="en-US"/>
              <a:pPr>
                <a:defRPr/>
              </a:pPr>
              <a:t>‹#›</a:t>
            </a:fld>
            <a:endParaRPr lang="en-US"/>
          </a:p>
        </p:txBody>
      </p:sp>
    </p:spTree>
    <p:extLst>
      <p:ext uri="{BB962C8B-B14F-4D97-AF65-F5344CB8AC3E}">
        <p14:creationId xmlns:p14="http://schemas.microsoft.com/office/powerpoint/2010/main" val="90113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39F78E-45FC-4BC9-8BCC-7A8F93E75119}" type="slidenum">
              <a:rPr lang="en-US"/>
              <a:pPr>
                <a:defRPr/>
              </a:pPr>
              <a:t>‹#›</a:t>
            </a:fld>
            <a:endParaRPr lang="en-US"/>
          </a:p>
        </p:txBody>
      </p:sp>
    </p:spTree>
    <p:extLst>
      <p:ext uri="{BB962C8B-B14F-4D97-AF65-F5344CB8AC3E}">
        <p14:creationId xmlns:p14="http://schemas.microsoft.com/office/powerpoint/2010/main" val="345201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A38531-D514-473E-88EE-6EC4DBF17EE2}" type="slidenum">
              <a:rPr lang="en-US"/>
              <a:pPr>
                <a:defRPr/>
              </a:pPr>
              <a:t>‹#›</a:t>
            </a:fld>
            <a:endParaRPr lang="en-US"/>
          </a:p>
        </p:txBody>
      </p:sp>
    </p:spTree>
    <p:extLst>
      <p:ext uri="{BB962C8B-B14F-4D97-AF65-F5344CB8AC3E}">
        <p14:creationId xmlns:p14="http://schemas.microsoft.com/office/powerpoint/2010/main" val="199177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2D205B-3C56-46FA-9210-2FEEC43A981A}" type="slidenum">
              <a:rPr lang="en-US"/>
              <a:pPr>
                <a:defRPr/>
              </a:pPr>
              <a:t>‹#›</a:t>
            </a:fld>
            <a:endParaRPr lang="en-US"/>
          </a:p>
        </p:txBody>
      </p:sp>
    </p:spTree>
    <p:extLst>
      <p:ext uri="{BB962C8B-B14F-4D97-AF65-F5344CB8AC3E}">
        <p14:creationId xmlns:p14="http://schemas.microsoft.com/office/powerpoint/2010/main" val="142824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F8AD5D-1413-4BAB-B84E-D1D7EC07BE9E}" type="slidenum">
              <a:rPr lang="en-US"/>
              <a:pPr>
                <a:defRPr/>
              </a:pPr>
              <a:t>‹#›</a:t>
            </a:fld>
            <a:endParaRPr lang="en-US"/>
          </a:p>
        </p:txBody>
      </p:sp>
    </p:spTree>
    <p:extLst>
      <p:ext uri="{BB962C8B-B14F-4D97-AF65-F5344CB8AC3E}">
        <p14:creationId xmlns:p14="http://schemas.microsoft.com/office/powerpoint/2010/main" val="34638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01DBF5-EC77-44EF-9DF9-54796D1BF233}" type="slidenum">
              <a:rPr lang="en-US"/>
              <a:pPr>
                <a:defRPr/>
              </a:pPr>
              <a:t>‹#›</a:t>
            </a:fld>
            <a:endParaRPr lang="en-US"/>
          </a:p>
        </p:txBody>
      </p:sp>
    </p:spTree>
    <p:extLst>
      <p:ext uri="{BB962C8B-B14F-4D97-AF65-F5344CB8AC3E}">
        <p14:creationId xmlns:p14="http://schemas.microsoft.com/office/powerpoint/2010/main" val="203063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style>
          <a:lnRef idx="1">
            <a:schemeClr val="accent6"/>
          </a:lnRef>
          <a:fillRef idx="2">
            <a:schemeClr val="accent6"/>
          </a:fillRef>
          <a:effectRef idx="1">
            <a:schemeClr val="accent6"/>
          </a:effectRef>
          <a:fontRef idx="none"/>
        </p:style>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style>
          <a:lnRef idx="1">
            <a:schemeClr val="accent6"/>
          </a:lnRef>
          <a:fillRef idx="2">
            <a:schemeClr val="accent6"/>
          </a:fillRef>
          <a:effectRef idx="1">
            <a:schemeClr val="accent6"/>
          </a:effectRef>
          <a:fontRef idx="none"/>
        </p:style>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88EC845-DBC8-4AC3-BB6B-11A65B189E88}" type="slidenum">
              <a:rPr lang="en-US"/>
              <a:pPr>
                <a:defRPr/>
              </a:pPr>
              <a:t>‹#›</a:t>
            </a:fld>
            <a:endParaRPr lang="en-US"/>
          </a:p>
        </p:txBody>
      </p:sp>
    </p:spTree>
    <p:extLst>
      <p:ext uri="{BB962C8B-B14F-4D97-AF65-F5344CB8AC3E}">
        <p14:creationId xmlns:p14="http://schemas.microsoft.com/office/powerpoint/2010/main" val="200066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16BFF7-A09F-4EEA-A10B-D3FD714DD2C0}" type="slidenum">
              <a:rPr lang="en-US"/>
              <a:pPr>
                <a:defRPr/>
              </a:pPr>
              <a:t>‹#›</a:t>
            </a:fld>
            <a:endParaRPr lang="en-US"/>
          </a:p>
        </p:txBody>
      </p:sp>
    </p:spTree>
    <p:extLst>
      <p:ext uri="{BB962C8B-B14F-4D97-AF65-F5344CB8AC3E}">
        <p14:creationId xmlns:p14="http://schemas.microsoft.com/office/powerpoint/2010/main" val="16225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54098C1-7430-42CD-8566-9BF1D7A95822}" type="slidenum">
              <a:rPr lang="en-US"/>
              <a:pPr>
                <a:defRPr/>
              </a:pPr>
              <a:t>‹#›</a:t>
            </a:fld>
            <a:endParaRPr lang="en-US"/>
          </a:p>
        </p:txBody>
      </p:sp>
    </p:spTree>
    <p:extLst>
      <p:ext uri="{BB962C8B-B14F-4D97-AF65-F5344CB8AC3E}">
        <p14:creationId xmlns:p14="http://schemas.microsoft.com/office/powerpoint/2010/main" val="238627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7FE8F5-9D76-4254-B3B0-1E1AF5A0DBD8}" type="slidenum">
              <a:rPr lang="en-US"/>
              <a:pPr>
                <a:defRPr/>
              </a:pPr>
              <a:t>‹#›</a:t>
            </a:fld>
            <a:endParaRPr lang="en-US"/>
          </a:p>
        </p:txBody>
      </p:sp>
    </p:spTree>
    <p:extLst>
      <p:ext uri="{BB962C8B-B14F-4D97-AF65-F5344CB8AC3E}">
        <p14:creationId xmlns:p14="http://schemas.microsoft.com/office/powerpoint/2010/main" val="208031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373D3D-CB69-427A-B359-7C676A1CB225}" type="slidenum">
              <a:rPr lang="en-US"/>
              <a:pPr>
                <a:defRPr/>
              </a:pPr>
              <a:t>‹#›</a:t>
            </a:fld>
            <a:endParaRPr lang="en-US"/>
          </a:p>
        </p:txBody>
      </p:sp>
    </p:spTree>
    <p:extLst>
      <p:ext uri="{BB962C8B-B14F-4D97-AF65-F5344CB8AC3E}">
        <p14:creationId xmlns:p14="http://schemas.microsoft.com/office/powerpoint/2010/main" val="400562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9000" b="-19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cene3d>
              <a:camera prst="orthographicFront"/>
              <a:lightRig rig="soft" dir="t">
                <a:rot lat="0" lon="0" rev="15600000"/>
              </a:lightRig>
            </a:scene3d>
            <a:sp3d extrusionH="57150" prstMaterial="softEdge">
              <a:bevelT w="25400" h="38100"/>
            </a:sp3d>
          </a:bodyPr>
          <a:lstStyle/>
          <a:p>
            <a:pPr lvl="0"/>
            <a:r>
              <a:rPr lang="en-US" dirty="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889924D-0C97-458A-9348-3681ED5AA6B4}"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b="0" cap="none" spc="0">
          <a:ln/>
          <a:solidFill>
            <a:schemeClr val="accent4"/>
          </a:solidFill>
          <a:effectLst/>
          <a:latin typeface="Stencil" panose="040409050D0802020404" pitchFamily="82"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Gill Sans MT" panose="020B0502020104020203" pitchFamily="34" charset="0"/>
          <a:ea typeface="+mn-ea"/>
          <a:cs typeface="+mn-cs"/>
        </a:defRPr>
      </a:lvl1pPr>
      <a:lvl2pPr marL="742950" indent="-285750" algn="l" rtl="0" eaLnBrk="0" fontAlgn="base" hangingPunct="0">
        <a:spcBef>
          <a:spcPct val="20000"/>
        </a:spcBef>
        <a:spcAft>
          <a:spcPct val="0"/>
        </a:spcAft>
        <a:buChar char="–"/>
        <a:defRPr sz="2800">
          <a:solidFill>
            <a:schemeClr val="bg1"/>
          </a:solidFill>
          <a:latin typeface="Gill Sans MT" panose="020B0502020104020203" pitchFamily="34" charset="0"/>
        </a:defRPr>
      </a:lvl2pPr>
      <a:lvl3pPr marL="1143000" indent="-228600" algn="l" rtl="0" eaLnBrk="0" fontAlgn="base" hangingPunct="0">
        <a:spcBef>
          <a:spcPct val="20000"/>
        </a:spcBef>
        <a:spcAft>
          <a:spcPct val="0"/>
        </a:spcAft>
        <a:buChar char="•"/>
        <a:defRPr sz="2400">
          <a:solidFill>
            <a:schemeClr val="bg1"/>
          </a:solidFill>
          <a:latin typeface="Gill Sans MT" panose="020B0502020104020203" pitchFamily="34" charset="0"/>
        </a:defRPr>
      </a:lvl3pPr>
      <a:lvl4pPr marL="1600200" indent="-228600" algn="l" rtl="0" eaLnBrk="0" fontAlgn="base" hangingPunct="0">
        <a:spcBef>
          <a:spcPct val="20000"/>
        </a:spcBef>
        <a:spcAft>
          <a:spcPct val="0"/>
        </a:spcAft>
        <a:buChar char="–"/>
        <a:defRPr sz="2000">
          <a:solidFill>
            <a:schemeClr val="bg1"/>
          </a:solidFill>
          <a:latin typeface="Gill Sans MT" panose="020B0502020104020203" pitchFamily="34" charset="0"/>
        </a:defRPr>
      </a:lvl4pPr>
      <a:lvl5pPr marL="2057400" indent="-228600" algn="l" rtl="0" eaLnBrk="0" fontAlgn="base" hangingPunct="0">
        <a:spcBef>
          <a:spcPct val="20000"/>
        </a:spcBef>
        <a:spcAft>
          <a:spcPct val="0"/>
        </a:spcAft>
        <a:buChar char="»"/>
        <a:defRPr sz="2000">
          <a:solidFill>
            <a:schemeClr val="bg1"/>
          </a:solidFill>
          <a:latin typeface="Gill Sans MT" panose="020B05020201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youtube.com/watch?v=bCqok_UvwY0"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7.png"/><Relationship Id="rId7" Type="http://schemas.openxmlformats.org/officeDocument/2006/relationships/hyperlink" Target="https://www.youtube.com/watch?v=BPgWqgpgVRc"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hyperlink" Target="file:///\\localhost\upload.wikimedia.org\wikipedia\en\b\ba\TetMap.jpg"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89_3DgW_7mg" TargetMode="External"/><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hyperlink" Target="https://www.youtube.com/watch?v=wwEdaeWUyas" TargetMode="Externa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hyperlink" Target="https://www.youtube.com/watch?v=Nn4w-ud-TyE" TargetMode="External"/><Relationship Id="rId7"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youtube.com/watch?v=p-v9jB1eyaE" TargetMode="External"/><Relationship Id="rId5" Type="http://schemas.openxmlformats.org/officeDocument/2006/relationships/image" Target="../media/image44.jpeg"/><Relationship Id="rId10" Type="http://schemas.openxmlformats.org/officeDocument/2006/relationships/image" Target="../media/image8.png"/><Relationship Id="rId4" Type="http://schemas.openxmlformats.org/officeDocument/2006/relationships/image" Target="../media/image43.jpeg"/><Relationship Id="rId9" Type="http://schemas.openxmlformats.org/officeDocument/2006/relationships/hyperlink" Target="https://www.youtube.com/watch?v=Dn2RjahTi3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www.youtube.com/watch?v=fXv0wAa0LW4" TargetMode="External"/><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hyperlink" Target="https://www.youtube.com/watch?v=XhLbysRh8XY"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25cmARm05qs"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watch?v=3WK9VtHNb3Q" TargetMode="External"/><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 Id="rId9"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70.gif"/><Relationship Id="rId7"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hyperlink" Target="https://www.youtube.com/watch?v=A46FvNTI6tA"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hyperlink" Target="https://www.youtube.com/watch?v=vd9aIamXjQI"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www.youtube.com/watch?v=eGFD-rqqQhI" TargetMode="External"/><Relationship Id="rId13" Type="http://schemas.openxmlformats.org/officeDocument/2006/relationships/image" Target="../media/image82.jpeg"/><Relationship Id="rId18" Type="http://schemas.openxmlformats.org/officeDocument/2006/relationships/hyperlink" Target="http://www.youtube.com/watch?v=DIoKr9VDg3A" TargetMode="External"/><Relationship Id="rId3" Type="http://schemas.openxmlformats.org/officeDocument/2006/relationships/image" Target="../media/image77.png"/><Relationship Id="rId7" Type="http://schemas.openxmlformats.org/officeDocument/2006/relationships/image" Target="../media/image79.jpeg"/><Relationship Id="rId12" Type="http://schemas.openxmlformats.org/officeDocument/2006/relationships/hyperlink" Target="http://www.youtube.com/watch?v=bX7V6FAoTLc" TargetMode="External"/><Relationship Id="rId17" Type="http://schemas.openxmlformats.org/officeDocument/2006/relationships/image" Target="../media/image84.jpeg"/><Relationship Id="rId2" Type="http://schemas.openxmlformats.org/officeDocument/2006/relationships/notesSlide" Target="../notesSlides/notesSlide22.xml"/><Relationship Id="rId16" Type="http://schemas.openxmlformats.org/officeDocument/2006/relationships/hyperlink" Target="http://www.youtube.com/watch?v=m57gzA2JCcM" TargetMode="External"/><Relationship Id="rId1" Type="http://schemas.openxmlformats.org/officeDocument/2006/relationships/slideLayout" Target="../slideLayouts/slideLayout2.xml"/><Relationship Id="rId6" Type="http://schemas.openxmlformats.org/officeDocument/2006/relationships/hyperlink" Target="https://www.youtube.com/watch?v=3W7-ngmO_p8" TargetMode="External"/><Relationship Id="rId11" Type="http://schemas.openxmlformats.org/officeDocument/2006/relationships/image" Target="../media/image81.jpeg"/><Relationship Id="rId5" Type="http://schemas.openxmlformats.org/officeDocument/2006/relationships/image" Target="../media/image78.jpeg"/><Relationship Id="rId15" Type="http://schemas.openxmlformats.org/officeDocument/2006/relationships/image" Target="../media/image83.jpeg"/><Relationship Id="rId10" Type="http://schemas.openxmlformats.org/officeDocument/2006/relationships/hyperlink" Target="http://www.youtube.com/watch?v=ec0XKhAHR5I" TargetMode="External"/><Relationship Id="rId19" Type="http://schemas.openxmlformats.org/officeDocument/2006/relationships/image" Target="../media/image85.jpeg"/><Relationship Id="rId4" Type="http://schemas.openxmlformats.org/officeDocument/2006/relationships/hyperlink" Target="http://www.youtube.com/watch?v=UDUOVyiX9fk" TargetMode="External"/><Relationship Id="rId9" Type="http://schemas.openxmlformats.org/officeDocument/2006/relationships/image" Target="../media/image80.jpeg"/><Relationship Id="rId14" Type="http://schemas.openxmlformats.org/officeDocument/2006/relationships/hyperlink" Target="http://www.youtube.com/watch?v=OByFHmY_-j0"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hyperlink" Target="https://www.youtube.com/watch?v=Ya_IiGWiTf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hyperlink" Target="https://www.youtube.com/watch?v=OnvTyMptOt8" TargetMode="External"/><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hyperlink" Target="https://www.youtube.com/watch?v=yixdveuf0GQ" TargetMode="External"/><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hyperlink" Target="https://www.youtube.com/watch?v=5HBON-ZIyUE" TargetMode="External"/><Relationship Id="rId4" Type="http://schemas.openxmlformats.org/officeDocument/2006/relationships/image" Target="../media/image93.jpeg"/></Relationships>
</file>

<file path=ppt/slides/_rels/slide35.xml.rels><?xml version="1.0" encoding="UTF-8" standalone="yes"?>
<Relationships xmlns="http://schemas.openxmlformats.org/package/2006/relationships"><Relationship Id="rId8" Type="http://schemas.openxmlformats.org/officeDocument/2006/relationships/hyperlink" Target="https://www.youtube.com/watch?v=poE_nNW9-yk" TargetMode="External"/><Relationship Id="rId3" Type="http://schemas.openxmlformats.org/officeDocument/2006/relationships/image" Target="../media/image94.jpeg"/><Relationship Id="rId7"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www.youtube.com/watch?v=lXYAg9mhlmM" TargetMode="External"/><Relationship Id="rId5" Type="http://schemas.openxmlformats.org/officeDocument/2006/relationships/image" Target="../media/image96.png"/><Relationship Id="rId4" Type="http://schemas.openxmlformats.org/officeDocument/2006/relationships/image" Target="../media/image95.jpeg"/></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watch?v=4-24JOvqoJQ" TargetMode="External"/><Relationship Id="rId3" Type="http://schemas.openxmlformats.org/officeDocument/2006/relationships/image" Target="../media/image97.png"/><Relationship Id="rId7" Type="http://schemas.openxmlformats.org/officeDocument/2006/relationships/hyperlink" Target="https://www.youtube.com/watch?v=9Pwro3vCUdU"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76.png"/><Relationship Id="rId4" Type="http://schemas.openxmlformats.org/officeDocument/2006/relationships/hyperlink" Target="https://www.youtube.com/watch?v=Lmd6CHah7W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hyperlink" Target="https://www.youtube.com/watch?time_continue=37&amp;v=F4kQG1bPf2k"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jpeg"/></Relationships>
</file>

<file path=ppt/slides/_rels/slide39.xml.rels><?xml version="1.0" encoding="UTF-8" standalone="yes"?>
<Relationships xmlns="http://schemas.openxmlformats.org/package/2006/relationships"><Relationship Id="rId3" Type="http://schemas.openxmlformats.org/officeDocument/2006/relationships/image" Target="../media/image103.gif"/><Relationship Id="rId7" Type="http://schemas.openxmlformats.org/officeDocument/2006/relationships/image" Target="../media/image106.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youtube.com/watch?v=wGHGqpYyuyI&amp;index=10&amp;list=PLmh4YIWteoGiATJISTdGLaSnD2Eh9hTD2" TargetMode="External"/><Relationship Id="rId5" Type="http://schemas.openxmlformats.org/officeDocument/2006/relationships/image" Target="../media/image105.png"/><Relationship Id="rId4" Type="http://schemas.openxmlformats.org/officeDocument/2006/relationships/image" Target="../media/image104.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study.com/academy/lesson/the-rise-of-ngo-dinh-diem.html" TargetMode="Externa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8" Type="http://schemas.openxmlformats.org/officeDocument/2006/relationships/hyperlink" Target="https://www.youtube.com/watch?v=MBLr7jv3rrs" TargetMode="External"/><Relationship Id="rId13" Type="http://schemas.openxmlformats.org/officeDocument/2006/relationships/image" Target="../media/image112.jpeg"/><Relationship Id="rId3" Type="http://schemas.openxmlformats.org/officeDocument/2006/relationships/hyperlink" Target="https://www.youtube.com/watch?v=AXU2ew8k7fg&amp;list=PLmh4YIWteoGiATJISTdGLaSnD2Eh9hTD2&amp;index=8" TargetMode="External"/><Relationship Id="rId7" Type="http://schemas.openxmlformats.org/officeDocument/2006/relationships/image" Target="../media/image109.jpeg"/><Relationship Id="rId12" Type="http://schemas.openxmlformats.org/officeDocument/2006/relationships/hyperlink" Target="https://www.youtube.com/watch?v=zWN6XGUAhZU"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8.jpeg"/><Relationship Id="rId11" Type="http://schemas.openxmlformats.org/officeDocument/2006/relationships/image" Target="../media/image111.jpeg"/><Relationship Id="rId5" Type="http://schemas.openxmlformats.org/officeDocument/2006/relationships/hyperlink" Target="https://www.youtube.com/watch?v=RLNGlYpRwrQ" TargetMode="External"/><Relationship Id="rId10" Type="http://schemas.openxmlformats.org/officeDocument/2006/relationships/hyperlink" Target="https://www.youtube.com/watch?v=Mn6Ry7ULZ3s" TargetMode="External"/><Relationship Id="rId4" Type="http://schemas.openxmlformats.org/officeDocument/2006/relationships/image" Target="../media/image107.png"/><Relationship Id="rId9" Type="http://schemas.openxmlformats.org/officeDocument/2006/relationships/image" Target="../media/image110.png"/></Relationships>
</file>

<file path=ppt/slides/_rels/slide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14.gif"/></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16.jpeg"/></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wuxjTxxQUTs"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time_continue=3&amp;v=6yYYuBCfzh4" TargetMode="External"/><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youtube.com/watch?v=crALHjTiXbk" TargetMode="External"/><Relationship Id="rId5" Type="http://schemas.openxmlformats.org/officeDocument/2006/relationships/image" Target="../media/image12.jpeg"/><Relationship Id="rId4" Type="http://schemas.openxmlformats.org/officeDocument/2006/relationships/hyperlink" Target="http://www.latimes.com/opinion/op-ed/la-oe-tonkin-gulf-incident-20140801-photogallery.html"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hyperlink" Target="https://www.youtube.com/watch?v=huRWshoW7T8" TargetMode="External"/><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0.jpeg"/><Relationship Id="rId5" Type="http://schemas.openxmlformats.org/officeDocument/2006/relationships/image" Target="../media/image15.png"/><Relationship Id="rId10" Type="http://schemas.openxmlformats.org/officeDocument/2006/relationships/hyperlink" Target="http://www.flickr.com/photos/globetrotteri/2541078009/" TargetMode="External"/><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hyperlink" Target="https://www.youtube.com/watch?v=IACglchX9n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www.youtube.com/watch?v=2FrVpX-E0kI&amp;has_verified=1"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www.youtube.com/watch?v=bQc_3HQjeCQ" TargetMode="Externa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uJaJbq9aRFI" TargetMode="External"/><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419099" y="1981200"/>
            <a:ext cx="11353800" cy="4267200"/>
          </a:xfrm>
        </p:spPr>
        <p:txBody>
          <a:bodyPr anchor="ctr"/>
          <a:lstStyle/>
          <a:p>
            <a:pPr marL="0" indent="0" algn="ctr">
              <a:buNone/>
            </a:pPr>
            <a:r>
              <a:rPr lang="en-US" sz="6600" b="1" dirty="0">
                <a:ln>
                  <a:solidFill>
                    <a:schemeClr val="tx1"/>
                  </a:solidFill>
                </a:ln>
                <a:solidFill>
                  <a:schemeClr val="tx1"/>
                </a:solidFill>
                <a:effectLst>
                  <a:glow rad="101600">
                    <a:schemeClr val="bg1">
                      <a:lumMod val="75000"/>
                      <a:lumOff val="25000"/>
                      <a:alpha val="60000"/>
                    </a:schemeClr>
                  </a:glow>
                </a:effectLst>
              </a:rPr>
              <a:t>Please write your birthday on a slip of paper and place it in the bucket.</a:t>
            </a:r>
          </a:p>
          <a:p>
            <a:endParaRPr lang="en-US" b="1" dirty="0">
              <a:effectLst>
                <a:glow rad="101600">
                  <a:schemeClr val="bg1">
                    <a:lumMod val="75000"/>
                    <a:lumOff val="25000"/>
                    <a:alpha val="60000"/>
                  </a:schemeClr>
                </a:glow>
              </a:effectLst>
            </a:endParaRPr>
          </a:p>
        </p:txBody>
      </p:sp>
      <p:sp>
        <p:nvSpPr>
          <p:cNvPr id="6" name="Rectangle 5"/>
          <p:cNvSpPr/>
          <p:nvPr/>
        </p:nvSpPr>
        <p:spPr>
          <a:xfrm>
            <a:off x="2266265" y="-35490"/>
            <a:ext cx="7659469" cy="1862048"/>
          </a:xfrm>
          <a:prstGeom prst="rect">
            <a:avLst/>
          </a:prstGeom>
          <a:noFill/>
        </p:spPr>
        <p:txBody>
          <a:bodyPr wrap="none" lIns="91440" tIns="45720" rIns="91440" bIns="45720">
            <a:spAutoFit/>
          </a:bodyPr>
          <a:lstStyle/>
          <a:p>
            <a:pPr algn="ctr"/>
            <a:r>
              <a:rPr lang="en-US" sz="11500" b="1" spc="50" dirty="0">
                <a:ln w="9525" cmpd="sng">
                  <a:solidFill>
                    <a:schemeClr val="accent1"/>
                  </a:solidFill>
                  <a:prstDash val="solid"/>
                </a:ln>
                <a:solidFill>
                  <a:srgbClr val="70AD47">
                    <a:tint val="1000"/>
                  </a:srgbClr>
                </a:solidFill>
                <a:effectLst>
                  <a:glow rad="38100">
                    <a:schemeClr val="accent1">
                      <a:alpha val="40000"/>
                    </a:schemeClr>
                  </a:glow>
                </a:effectLst>
                <a:latin typeface="Britannic Bold" panose="020B0903060703020204" pitchFamily="34" charset="0"/>
              </a:rPr>
              <a:t>Lotto Time!</a:t>
            </a:r>
          </a:p>
        </p:txBody>
      </p:sp>
    </p:spTree>
    <p:extLst>
      <p:ext uri="{BB962C8B-B14F-4D97-AF65-F5344CB8AC3E}">
        <p14:creationId xmlns:p14="http://schemas.microsoft.com/office/powerpoint/2010/main" val="145191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2" descr="http://bop.nppa.org/2007/thumbnails/512/00012476/OES_ORANGE/00012476-OES-ORANGE-001.JPG"/>
          <p:cNvPicPr>
            <a:picLocks noChangeAspect="1" noChangeArrowheads="1"/>
          </p:cNvPicPr>
          <p:nvPr/>
        </p:nvPicPr>
        <p:blipFill>
          <a:blip r:embed="rId2">
            <a:extLst>
              <a:ext uri="{28A0092B-C50C-407E-A947-70E740481C1C}">
                <a14:useLocalDpi xmlns:a14="http://schemas.microsoft.com/office/drawing/2010/main" val="0"/>
              </a:ext>
            </a:extLst>
          </a:blip>
          <a:srcRect l="5286" t="2670" r="9155" b="3017"/>
          <a:stretch>
            <a:fillRect/>
          </a:stretch>
        </p:blipFill>
        <p:spPr bwMode="auto">
          <a:xfrm>
            <a:off x="0" y="11793"/>
            <a:ext cx="9139237"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3"/>
          <a:srcRect r="20141"/>
          <a:stretch/>
        </p:blipFill>
        <p:spPr>
          <a:xfrm rot="21321703">
            <a:off x="9231973" y="2237468"/>
            <a:ext cx="2634454" cy="2400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a:stretch>
            <a:fillRect/>
          </a:stretch>
        </p:blipFill>
        <p:spPr>
          <a:xfrm rot="223826">
            <a:off x="9454898" y="96461"/>
            <a:ext cx="2671349" cy="2108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5"/>
          <a:srcRect l="18124" r="9682"/>
          <a:stretch/>
        </p:blipFill>
        <p:spPr>
          <a:xfrm rot="207981">
            <a:off x="9480317" y="4660831"/>
            <a:ext cx="2528587" cy="2282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11"/>
          <p:cNvSpPr/>
          <p:nvPr/>
        </p:nvSpPr>
        <p:spPr>
          <a:xfrm>
            <a:off x="39630" y="4756685"/>
            <a:ext cx="9059975" cy="2123658"/>
          </a:xfrm>
          <a:prstGeom prst="rect">
            <a:avLst/>
          </a:prstGeom>
          <a:noFill/>
        </p:spPr>
        <p:txBody>
          <a:bodyPr wrap="square">
            <a:spAutoFit/>
          </a:bodyPr>
          <a:lstStyle/>
          <a:p>
            <a:pPr algn="ctr">
              <a:defRPr/>
            </a:pPr>
            <a:r>
              <a:rPr lang="en-US" sz="66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tencil"/>
                <a:ea typeface="ＭＳ Ｐゴシック" charset="0"/>
                <a:cs typeface="Stencil"/>
              </a:rPr>
              <a:t>Effects of Agent Orange</a:t>
            </a:r>
          </a:p>
        </p:txBody>
      </p:sp>
    </p:spTree>
    <p:extLst>
      <p:ext uri="{BB962C8B-B14F-4D97-AF65-F5344CB8AC3E}">
        <p14:creationId xmlns:p14="http://schemas.microsoft.com/office/powerpoint/2010/main" val="367510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9708" y="0"/>
            <a:ext cx="9142592" cy="761999"/>
          </a:xfrm>
        </p:spPr>
        <p:txBody>
          <a:bodyPr/>
          <a:lstStyle/>
          <a:p>
            <a:r>
              <a:rPr lang="en-US" sz="3000" dirty="0"/>
              <a:t>Does the United States have a responsibility for any of the horrific causes that resulted from the use of chemical warfare during the Vietnam War?</a:t>
            </a:r>
            <a:br>
              <a:rPr lang="en-US" sz="2000" dirty="0"/>
            </a:br>
            <a:endParaRPr lang="en-US" sz="2000" dirty="0"/>
          </a:p>
        </p:txBody>
      </p:sp>
      <p:pic>
        <p:nvPicPr>
          <p:cNvPr id="1026" name="Picture 2" descr="Image result for vietnam deforestati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708" y="1600201"/>
            <a:ext cx="9142592" cy="524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77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1851819"/>
            <a:ext cx="6553200" cy="4525963"/>
          </a:xfrm>
        </p:spPr>
        <p:txBody>
          <a:bodyPr/>
          <a:lstStyle/>
          <a:p>
            <a:r>
              <a:rPr lang="en-US" dirty="0"/>
              <a:t>Between 1965 and 1975, the United States and its allies dropped more than 7.5 million tons of bombs on Vietnam, Laos, and Cambodia—double the amount dropped on Europe and Asia during World War II. Pound for pound, it remains the largest aerial bombardment in human history.</a:t>
            </a:r>
          </a:p>
        </p:txBody>
      </p:sp>
      <p:pic>
        <p:nvPicPr>
          <p:cNvPr id="1026" name="Picture 2"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74638"/>
            <a:ext cx="5423559" cy="65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98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4098"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t="3930" b="25357"/>
          <a:stretch/>
        </p:blipFill>
        <p:spPr bwMode="auto">
          <a:xfrm>
            <a:off x="0" y="0"/>
            <a:ext cx="1222465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5657671"/>
            <a:ext cx="10896600" cy="1200329"/>
          </a:xfrm>
          <a:prstGeom prst="rect">
            <a:avLst/>
          </a:prstGeom>
          <a:noFill/>
        </p:spPr>
        <p:txBody>
          <a:bodyPr wrap="square" lIns="91440" tIns="45720" rIns="91440" bIns="45720">
            <a:spAutoFit/>
          </a:bodyPr>
          <a:lstStyle/>
          <a:p>
            <a:pPr algn="ctr"/>
            <a:r>
              <a:rPr lang="en-US" sz="7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Stencil"/>
                <a:cs typeface="Stencil"/>
              </a:rPr>
              <a:t>Search and Destroy</a:t>
            </a:r>
          </a:p>
        </p:txBody>
      </p:sp>
    </p:spTree>
    <p:extLst>
      <p:ext uri="{BB962C8B-B14F-4D97-AF65-F5344CB8AC3E}">
        <p14:creationId xmlns:p14="http://schemas.microsoft.com/office/powerpoint/2010/main" val="216185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1"/>
            <a:ext cx="5080000" cy="68340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2052" name="Picture 4" descr="File:TetMap.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466" y="-29979"/>
            <a:ext cx="5317067" cy="686405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6214534" y="228600"/>
            <a:ext cx="5825065" cy="1828800"/>
          </a:xfrm>
        </p:spPr>
        <p:style>
          <a:lnRef idx="2">
            <a:schemeClr val="accent6"/>
          </a:lnRef>
          <a:fillRef idx="1">
            <a:schemeClr val="lt1"/>
          </a:fillRef>
          <a:effectRef idx="0">
            <a:schemeClr val="accent6"/>
          </a:effectRef>
          <a:fontRef idx="minor">
            <a:schemeClr val="dk1"/>
          </a:fontRef>
        </p:style>
        <p:txBody>
          <a:bodyPr>
            <a:scene3d>
              <a:camera prst="orthographicFront"/>
              <a:lightRig rig="soft" dir="t">
                <a:rot lat="0" lon="0" rev="15600000"/>
              </a:lightRig>
            </a:scene3d>
            <a:sp3d extrusionH="57150" prstMaterial="softEdge">
              <a:bevelT w="25400" h="38100"/>
            </a:sp3d>
          </a:bodyPr>
          <a:lstStyle/>
          <a:p>
            <a:r>
              <a:rPr lang="en-US" sz="6000" dirty="0">
                <a:solidFill>
                  <a:schemeClr val="accent4"/>
                </a:solidFill>
                <a:latin typeface="Stencil" panose="040409050D0802020404" pitchFamily="82" charset="0"/>
              </a:rPr>
              <a:t>The Camera Never Lies</a:t>
            </a:r>
          </a:p>
        </p:txBody>
      </p:sp>
      <p:sp>
        <p:nvSpPr>
          <p:cNvPr id="3" name="Content Placeholder 2"/>
          <p:cNvSpPr>
            <a:spLocks noGrp="1"/>
          </p:cNvSpPr>
          <p:nvPr>
            <p:ph idx="1"/>
          </p:nvPr>
        </p:nvSpPr>
        <p:spPr>
          <a:xfrm>
            <a:off x="6532033" y="1752600"/>
            <a:ext cx="5507567" cy="4953000"/>
          </a:xfrm>
        </p:spPr>
        <p:txBody>
          <a:bodyPr anchor="ctr"/>
          <a:lstStyle/>
          <a:p>
            <a:r>
              <a:rPr lang="en-US" sz="4800" dirty="0">
                <a:solidFill>
                  <a:srgbClr val="000000"/>
                </a:solidFill>
              </a:rPr>
              <a:t>Tet Offensive (1968)</a:t>
            </a:r>
          </a:p>
          <a:p>
            <a:pPr lvl="1"/>
            <a:r>
              <a:rPr lang="en-US" sz="4800" dirty="0">
                <a:solidFill>
                  <a:srgbClr val="000000"/>
                </a:solidFill>
              </a:rPr>
              <a:t>Surprise attack by Vietcong</a:t>
            </a:r>
          </a:p>
          <a:p>
            <a:r>
              <a:rPr lang="en-US" sz="4800" dirty="0">
                <a:solidFill>
                  <a:srgbClr val="000000"/>
                </a:solidFill>
              </a:rPr>
              <a:t>“Credibility Gap”</a:t>
            </a:r>
          </a:p>
        </p:txBody>
      </p:sp>
      <p:pic>
        <p:nvPicPr>
          <p:cNvPr id="5122" name="Picture 2" descr="Image result for saigon execution col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461" y="1371600"/>
            <a:ext cx="5864539" cy="42307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 name="Picture 2" descr="Image result for youtube icon">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7800" y="6344717"/>
            <a:ext cx="685799" cy="4828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052"/>
                                        </p:tgtEl>
                                      </p:cBhvr>
                                    </p:animEffect>
                                    <p:set>
                                      <p:cBhvr>
                                        <p:cTn id="20" dur="1" fill="hold">
                                          <p:stCondLst>
                                            <p:cond delay="499"/>
                                          </p:stCondLst>
                                        </p:cTn>
                                        <p:tgtEl>
                                          <p:spTgt spid="205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050"/>
                                        </p:tgtEl>
                                      </p:cBhvr>
                                    </p:animEffect>
                                    <p:set>
                                      <p:cBhvr>
                                        <p:cTn id="30" dur="1" fill="hold">
                                          <p:stCondLst>
                                            <p:cond delay="499"/>
                                          </p:stCondLst>
                                        </p:cTn>
                                        <p:tgtEl>
                                          <p:spTgt spid="2050"/>
                                        </p:tgtEl>
                                        <p:attrNameLst>
                                          <p:attrName>style.visibility</p:attrName>
                                        </p:attrNameLst>
                                      </p:cBhvr>
                                      <p:to>
                                        <p:strVal val="hidden"/>
                                      </p:to>
                                    </p:set>
                                  </p:childTnLst>
                                </p:cTn>
                              </p:par>
                              <p:par>
                                <p:cTn id="31" presetID="22" presetClass="entr" presetSubtype="4" fill="hold" nodeType="with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wipe(down)">
                                      <p:cBhvr>
                                        <p:cTn id="3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s://i.redd.it/uaueq2kgogg8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0"/>
            <a:ext cx="1159190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36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7543800" y="-1"/>
            <a:ext cx="4651513" cy="6891130"/>
          </a:xfrm>
          <a:prstGeom prst="rect">
            <a:avLst/>
          </a:prstGeom>
        </p:spPr>
      </p:pic>
      <p:pic>
        <p:nvPicPr>
          <p:cNvPr id="7" name="Picture 4" descr="Image result for vietnam war wounded us soldiers tv">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87499"/>
            <a:ext cx="7543800" cy="507381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33130" y="0"/>
            <a:ext cx="7513983" cy="1938992"/>
          </a:xfrm>
          <a:prstGeom prst="rect">
            <a:avLst/>
          </a:prstGeom>
          <a:noFill/>
        </p:spPr>
        <p:txBody>
          <a:bodyPr wrap="square" lIns="91440" tIns="45720" rIns="91440" bIns="45720">
            <a:spAutoFit/>
          </a:bodyPr>
          <a:lstStyle/>
          <a:p>
            <a:pPr algn="ctr"/>
            <a:r>
              <a:rPr lang="en-US" sz="6000" cap="none" spc="50" dirty="0">
                <a:ln w="9525" cmpd="sng">
                  <a:solidFill>
                    <a:schemeClr val="accent1"/>
                  </a:solidFill>
                  <a:prstDash val="solid"/>
                </a:ln>
                <a:solidFill>
                  <a:srgbClr val="70AD47">
                    <a:tint val="1000"/>
                  </a:srgbClr>
                </a:solidFill>
                <a:effectLst>
                  <a:glow rad="38100">
                    <a:schemeClr val="accent1">
                      <a:alpha val="40000"/>
                    </a:schemeClr>
                  </a:glow>
                </a:effectLst>
                <a:latin typeface="Stencil" panose="040409050D0802020404" pitchFamily="82" charset="0"/>
              </a:rPr>
              <a:t>The Television War</a:t>
            </a:r>
          </a:p>
        </p:txBody>
      </p:sp>
      <p:pic>
        <p:nvPicPr>
          <p:cNvPr id="14" name="Picture 2" descr="Image result for youtube icon">
            <a:hlinkClick r:id="rId5"/>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7800" y="6344717"/>
            <a:ext cx="685799" cy="4828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youtube icon">
            <a:hlinkClick r:id="rId3"/>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06201" y="6344716"/>
            <a:ext cx="685799" cy="48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00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media3.washingtonpost.com/wp-srv/photo/gallery/090512/GAL-09May12-2018/media/PHO-09May12-161697.jpg">
            <a:hlinkClick r:id="rId3"/>
          </p:cNvPr>
          <p:cNvPicPr>
            <a:picLocks noChangeAspect="1" noChangeArrowheads="1"/>
          </p:cNvPicPr>
          <p:nvPr/>
        </p:nvPicPr>
        <p:blipFill>
          <a:blip r:embed="rId4" cstate="print"/>
          <a:srcRect/>
          <a:stretch>
            <a:fillRect/>
          </a:stretch>
        </p:blipFill>
        <p:spPr bwMode="auto">
          <a:xfrm>
            <a:off x="152400" y="1247767"/>
            <a:ext cx="5124145" cy="55102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ontent Placeholder 2"/>
          <p:cNvSpPr txBox="1">
            <a:spLocks/>
          </p:cNvSpPr>
          <p:nvPr/>
        </p:nvSpPr>
        <p:spPr bwMode="auto">
          <a:xfrm>
            <a:off x="953080" y="5767379"/>
            <a:ext cx="4323465" cy="76200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a:buNone/>
              <a:defRPr/>
            </a:pPr>
            <a:r>
              <a:rPr lang="en-US" sz="1900" i="1" dirty="0">
                <a:solidFill>
                  <a:schemeClr val="tx2">
                    <a:lumMod val="10000"/>
                  </a:schemeClr>
                </a:solidFill>
                <a:latin typeface="Gill Sans MT" panose="020B0502020104020203" pitchFamily="34" charset="0"/>
              </a:rPr>
              <a:t>"If I've lost Cronkite, I've lost Middle America”</a:t>
            </a:r>
          </a:p>
          <a:p>
            <a:pPr marL="0" algn="r">
              <a:buNone/>
              <a:defRPr/>
            </a:pPr>
            <a:r>
              <a:rPr lang="en-US" sz="1800" i="1" kern="0" dirty="0">
                <a:solidFill>
                  <a:schemeClr val="tx2">
                    <a:lumMod val="10000"/>
                  </a:schemeClr>
                </a:solidFill>
                <a:latin typeface="Gill Sans MT" panose="020B0502020104020203" pitchFamily="34" charset="0"/>
              </a:rPr>
              <a:t>-</a:t>
            </a:r>
            <a:r>
              <a:rPr lang="en-US" sz="1800" kern="0" dirty="0">
                <a:solidFill>
                  <a:schemeClr val="tx2">
                    <a:lumMod val="10000"/>
                  </a:schemeClr>
                </a:solidFill>
                <a:latin typeface="Gill Sans MT" panose="020B0502020104020203" pitchFamily="34" charset="0"/>
              </a:rPr>
              <a:t>President Lyndon B. Johnson</a:t>
            </a:r>
            <a:endParaRPr lang="en-US" sz="1800" i="1" kern="0" dirty="0">
              <a:solidFill>
                <a:schemeClr val="tx2">
                  <a:lumMod val="10000"/>
                </a:schemeClr>
              </a:solidFill>
              <a:latin typeface="Gill Sans MT" panose="020B0502020104020203" pitchFamily="34" charset="0"/>
            </a:endParaRPr>
          </a:p>
        </p:txBody>
      </p:sp>
      <p:sp>
        <p:nvSpPr>
          <p:cNvPr id="4" name="Rectangle 3"/>
          <p:cNvSpPr/>
          <p:nvPr/>
        </p:nvSpPr>
        <p:spPr>
          <a:xfrm>
            <a:off x="0" y="145870"/>
            <a:ext cx="12191999" cy="1200329"/>
          </a:xfrm>
          <a:prstGeom prst="rect">
            <a:avLst/>
          </a:prstGeom>
          <a:noFill/>
        </p:spPr>
        <p:txBody>
          <a:bodyPr wrap="square" lIns="91440" tIns="45720" rIns="91440" bIns="45720">
            <a:spAutoFit/>
          </a:bodyPr>
          <a:lstStyle/>
          <a:p>
            <a:pPr algn="ctr"/>
            <a:r>
              <a:rPr lang="en-US" sz="7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Stencil"/>
                <a:cs typeface="Stencil"/>
              </a:rPr>
              <a:t>The Television War</a:t>
            </a:r>
          </a:p>
        </p:txBody>
      </p:sp>
      <p:pic>
        <p:nvPicPr>
          <p:cNvPr id="7" name="Picture 2" descr="Image result for vietnam television w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247767"/>
            <a:ext cx="4596605" cy="2990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4" descr="Image result for vietnam television war dan rathe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8945" y="3510451"/>
            <a:ext cx="4604090" cy="32475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6" descr="Image result for vietnam television war dan rath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271" y="1349512"/>
            <a:ext cx="5940729" cy="32739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1519165" y="1251080"/>
            <a:ext cx="5641737"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ill Sans MT" panose="020B0502020104020203" pitchFamily="34" charset="0"/>
                <a:hlinkClick r:id="rId9"/>
              </a:rPr>
              <a:t>Walter Cronkite</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ill Sans MT" panose="020B0502020104020203" pitchFamily="34" charset="0"/>
            </a:endParaRPr>
          </a:p>
        </p:txBody>
      </p:sp>
      <p:pic>
        <p:nvPicPr>
          <p:cNvPr id="13" name="Picture 2" descr="Image result for youtube icon">
            <a:hlinkClick r:id="rId6"/>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0135" y="6231238"/>
            <a:ext cx="685799" cy="4828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youtube icon">
            <a:hlinkClick r:id="rId3"/>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934" y="1036100"/>
            <a:ext cx="685799" cy="4828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22" presetClass="entr" presetSubtype="4" fill="hold" nodeType="withEffect">
                                  <p:stCondLst>
                                    <p:cond delay="0"/>
                                  </p:stCondLst>
                                  <p:childTnLst>
                                    <p:set>
                                      <p:cBhvr>
                                        <p:cTn id="25" dur="1" fill="hold">
                                          <p:stCondLst>
                                            <p:cond delay="0"/>
                                          </p:stCondLst>
                                        </p:cTn>
                                        <p:tgtEl>
                                          <p:spTgt spid="95234"/>
                                        </p:tgtEl>
                                        <p:attrNameLst>
                                          <p:attrName>style.visibility</p:attrName>
                                        </p:attrNameLst>
                                      </p:cBhvr>
                                      <p:to>
                                        <p:strVal val="visible"/>
                                      </p:to>
                                    </p:set>
                                    <p:animEffect transition="in" filter="wipe(down)">
                                      <p:cBhvr>
                                        <p:cTn id="26" dur="500"/>
                                        <p:tgtEl>
                                          <p:spTgt spid="95234"/>
                                        </p:tgtEl>
                                      </p:cBhvr>
                                    </p:animEffect>
                                  </p:childTnLst>
                                </p:cTn>
                              </p:par>
                              <p:par>
                                <p:cTn id="27" presetID="22" presetClass="entr" presetSubtype="4" fill="hold" nodeType="with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down)">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par>
                                <p:cTn id="35" presetID="6" presetClass="entr" presetSubtype="16"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4273" name="Rectangle 4"/>
          <p:cNvSpPr>
            <a:spLocks noGrp="1"/>
          </p:cNvSpPr>
          <p:nvPr>
            <p:ph type="title" idx="4294967295"/>
          </p:nvPr>
        </p:nvSpPr>
        <p:spPr>
          <a:xfrm>
            <a:off x="2209800" y="3583838"/>
            <a:ext cx="9296400" cy="1826363"/>
          </a:xfrm>
          <a:ln>
            <a:miter lim="800000"/>
            <a:headEnd/>
            <a:tailEnd/>
          </a:ln>
          <a:extLst>
            <a:ext uri="{FAA26D3D-D897-4be2-8F04-BA451C77F1D7}">
              <ma14:placeholderFlag xmlns="" xmlns:ma14="http://schemas.microsoft.com/office/mac/drawingml/2011/main" val="1"/>
            </a:ext>
          </a:extLst>
        </p:spPr>
        <p:txBody>
          <a:bodyPr vert="horz" wrap="square" lIns="45720" tIns="0" rIns="45720" bIns="0" numCol="1" anchor="t" anchorCtr="0" compatLnSpc="1">
            <a:prstTxWarp prst="textNoShape">
              <a:avLst/>
            </a:prstTxWarp>
          </a:bodyPr>
          <a:lstStyle/>
          <a:p>
            <a:pPr algn="r" eaLnBrk="1" hangingPunct="1">
              <a:defRPr/>
            </a:pPr>
            <a:r>
              <a:rPr lang="en-US" sz="8000" b="1" kern="1200" spc="50" dirty="0">
                <a:ln w="9525" cmpd="sng">
                  <a:solidFill>
                    <a:schemeClr val="accent1"/>
                  </a:solidFill>
                  <a:prstDash val="solid"/>
                </a:ln>
                <a:solidFill>
                  <a:srgbClr val="70AD47">
                    <a:tint val="1000"/>
                  </a:srgbClr>
                </a:solidFill>
                <a:effectLst>
                  <a:glow rad="38100">
                    <a:schemeClr val="accent1">
                      <a:alpha val="40000"/>
                    </a:schemeClr>
                  </a:glow>
                </a:effectLst>
                <a:latin typeface="Stencil"/>
                <a:cs typeface="Stencil"/>
              </a:rPr>
              <a:t>The Faces of War</a:t>
            </a:r>
          </a:p>
        </p:txBody>
      </p:sp>
      <p:sp>
        <p:nvSpPr>
          <p:cNvPr id="22532" name="Rectangle 5"/>
          <p:cNvSpPr>
            <a:spLocks noGrp="1"/>
          </p:cNvSpPr>
          <p:nvPr>
            <p:ph type="body" idx="4294967295"/>
          </p:nvPr>
        </p:nvSpPr>
        <p:spPr>
          <a:xfrm>
            <a:off x="2286001" y="2333625"/>
            <a:ext cx="9220199" cy="1066800"/>
          </a:xfrm>
        </p:spPr>
        <p:txBody>
          <a:bodyPr vert="horz" wrap="square" lIns="45720" tIns="0" rIns="45720" bIns="0" numCol="1" anchor="b" anchorCtr="0" compatLnSpc="1">
            <a:prstTxWarp prst="textNoShape">
              <a:avLst/>
            </a:prstTxWarp>
          </a:bodyPr>
          <a:lstStyle/>
          <a:p>
            <a:pPr marL="36513" indent="0" algn="r" eaLnBrk="1" hangingPunct="1">
              <a:buNone/>
            </a:pPr>
            <a:r>
              <a:rPr lang="en-US" altLang="en-US" sz="4400" dirty="0">
                <a:ln w="0"/>
                <a:solidFill>
                  <a:schemeClr val="tx1"/>
                </a:solidFill>
                <a:effectLst>
                  <a:glow rad="101600">
                    <a:schemeClr val="bg1">
                      <a:lumMod val="85000"/>
                      <a:lumOff val="15000"/>
                      <a:alpha val="60000"/>
                    </a:schemeClr>
                  </a:glow>
                  <a:outerShdw blurRad="38100" dist="19050" dir="2700000" algn="tl" rotWithShape="0">
                    <a:schemeClr val="dk1">
                      <a:alpha val="40000"/>
                    </a:schemeClr>
                  </a:outerShdw>
                </a:effectLst>
                <a:ea typeface="ＭＳ Ｐゴシック" pitchFamily="34" charset="-128"/>
              </a:rPr>
              <a:t>American boys playing soldier</a:t>
            </a:r>
          </a:p>
        </p:txBody>
      </p:sp>
    </p:spTree>
    <p:extLst>
      <p:ext uri="{BB962C8B-B14F-4D97-AF65-F5344CB8AC3E}">
        <p14:creationId xmlns:p14="http://schemas.microsoft.com/office/powerpoint/2010/main" val="237972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american vietnam war soldi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772" y="-10942"/>
            <a:ext cx="5316156" cy="343162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Image result for young vietnam soldi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6153" y="-1951"/>
            <a:ext cx="2406933" cy="341281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2769" name="Picture 4" descr="http://www.digitalhistory.uh.edu/do_history/decisions/images/vietnam_20soldier.jpg"/>
          <p:cNvPicPr>
            <a:picLocks noGrp="1" noChangeAspect="1" noChangeArrowheads="1"/>
          </p:cNvPicPr>
          <p:nvPr>
            <p:ph idx="4294967295"/>
          </p:nvPr>
        </p:nvPicPr>
        <p:blipFill>
          <a:blip r:embed="rId5" cstate="print">
            <a:extLst>
              <a:ext uri="{28A0092B-C50C-407E-A947-70E740481C1C}">
                <a14:useLocalDpi xmlns:a14="http://schemas.microsoft.com/office/drawing/2010/main" val="0"/>
              </a:ext>
            </a:extLst>
          </a:blip>
          <a:srcRect/>
          <a:stretch>
            <a:fillRect/>
          </a:stretch>
        </p:blipFill>
        <p:spPr>
          <a:xfrm>
            <a:off x="9930523" y="-9068"/>
            <a:ext cx="2261477" cy="3429747"/>
          </a:xfrm>
          <a:noFill/>
          <a:ln w="28575">
            <a:solidFill>
              <a:schemeClr val="tx1"/>
            </a:solidFill>
          </a:ln>
        </p:spPr>
      </p:pic>
      <p:pic>
        <p:nvPicPr>
          <p:cNvPr id="3" name="Picture 2"/>
          <p:cNvPicPr>
            <a:picLocks noChangeAspect="1"/>
          </p:cNvPicPr>
          <p:nvPr/>
        </p:nvPicPr>
        <p:blipFill>
          <a:blip r:embed="rId6"/>
          <a:stretch>
            <a:fillRect/>
          </a:stretch>
        </p:blipFill>
        <p:spPr>
          <a:xfrm>
            <a:off x="7623086" y="0"/>
            <a:ext cx="2327193" cy="3431623"/>
          </a:xfrm>
          <a:prstGeom prst="rect">
            <a:avLst/>
          </a:prstGeom>
          <a:ln w="28575">
            <a:solidFill>
              <a:schemeClr val="tx1"/>
            </a:solidFill>
          </a:ln>
        </p:spPr>
      </p:pic>
      <p:pic>
        <p:nvPicPr>
          <p:cNvPr id="6150" name="Picture 6" descr="Image result for american vietnam war soldiers you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9249" y="3412924"/>
            <a:ext cx="5282763" cy="343731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8"/>
          <a:srcRect t="-240" r="8014" b="240"/>
          <a:stretch/>
        </p:blipFill>
        <p:spPr>
          <a:xfrm>
            <a:off x="7620000" y="3420679"/>
            <a:ext cx="4561743" cy="3466490"/>
          </a:xfrm>
          <a:prstGeom prst="rect">
            <a:avLst/>
          </a:prstGeom>
          <a:ln w="28575">
            <a:solidFill>
              <a:schemeClr val="tx1"/>
            </a:solidFill>
          </a:ln>
        </p:spPr>
      </p:pic>
      <p:pic>
        <p:nvPicPr>
          <p:cNvPr id="32770" name="Picture 6" descr="http://upload.wikimedia.org/wikipedia/commons/7/7e/American_soldier_in_Vietnam.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2580" y="3418620"/>
            <a:ext cx="2337343" cy="3472256"/>
          </a:xfrm>
          <a:prstGeom prst="rect">
            <a:avLst/>
          </a:prstGeom>
          <a:noFill/>
          <a:ln w="28575">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2" name="Picture 4" descr="Image result for young vietnam soldi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97174" y="3407677"/>
            <a:ext cx="2356293" cy="34523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146" name="Picture 2" descr="Image result for american vietnam war soldier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3563"/>
            <a:ext cx="2301715" cy="340411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Image result for young vietnam soldi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153" y="3424090"/>
            <a:ext cx="2311327" cy="342296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152400" y="5867400"/>
            <a:ext cx="11887200" cy="1107996"/>
          </a:xfrm>
          <a:prstGeom prst="rect">
            <a:avLst/>
          </a:prstGeom>
          <a:noFill/>
        </p:spPr>
        <p:txBody>
          <a:bodyPr wrap="square" lIns="91440" tIns="45720" rIns="91440" bIns="45720">
            <a:spAutoFit/>
          </a:bodyPr>
          <a:lstStyle/>
          <a:p>
            <a:pPr algn="ctr"/>
            <a:r>
              <a:rPr lang="en-US"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Stencil" panose="040409050D0802020404" pitchFamily="82" charset="0"/>
              </a:rPr>
              <a:t>Vietnam Soldier’s Age: 22</a:t>
            </a:r>
          </a:p>
        </p:txBody>
      </p:sp>
    </p:spTree>
    <p:extLst>
      <p:ext uri="{BB962C8B-B14F-4D97-AF65-F5344CB8AC3E}">
        <p14:creationId xmlns:p14="http://schemas.microsoft.com/office/powerpoint/2010/main" val="407168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0"/>
            <a:ext cx="11582400" cy="6324600"/>
          </a:xfrm>
        </p:spPr>
        <p:txBody>
          <a:bodyPr/>
          <a:lstStyle/>
          <a:p>
            <a:r>
              <a:rPr lang="en-US" sz="14000" b="0" dirty="0">
                <a:ln w="0"/>
                <a:solidFill>
                  <a:schemeClr val="tx1"/>
                </a:solidFill>
                <a:effectLst>
                  <a:glow rad="63500">
                    <a:schemeClr val="accent4">
                      <a:satMod val="175000"/>
                      <a:alpha val="40000"/>
                    </a:schemeClr>
                  </a:glow>
                  <a:outerShdw blurRad="38100" dist="19050" dir="2700000" algn="tl" rotWithShape="0">
                    <a:schemeClr val="dk1">
                      <a:alpha val="40000"/>
                    </a:schemeClr>
                  </a:outerShdw>
                </a:effectLst>
                <a:latin typeface="Stencil" panose="040409050D0802020404" pitchFamily="82" charset="0"/>
              </a:rPr>
              <a:t>The Vietnam War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WordArt 3"/>
          <p:cNvSpPr>
            <a:spLocks noChangeArrowheads="1" noChangeShapeType="1" noTextEdit="1"/>
          </p:cNvSpPr>
          <p:nvPr/>
        </p:nvSpPr>
        <p:spPr bwMode="auto">
          <a:xfrm>
            <a:off x="228600" y="152400"/>
            <a:ext cx="11734800" cy="1600200"/>
          </a:xfrm>
          <a:prstGeom prst="rect">
            <a:avLst/>
          </a:prstGeom>
        </p:spPr>
        <p:txBody>
          <a:bodyPr wrap="none" fromWordArt="1">
            <a:prstTxWarp prst="textPlain">
              <a:avLst>
                <a:gd name="adj" fmla="val 50000"/>
              </a:avLst>
            </a:prstTxWarp>
          </a:bodyPr>
          <a:lstStyle/>
          <a:p>
            <a:pPr algn="ctr">
              <a:defRPr/>
            </a:pPr>
            <a:r>
              <a:rPr lang="en-US" sz="3600" b="1" kern="1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tencil"/>
                <a:cs typeface="Stencil"/>
              </a:rPr>
              <a:t>11,465 KIAs were less</a:t>
            </a:r>
          </a:p>
          <a:p>
            <a:pPr algn="ctr">
              <a:defRPr/>
            </a:pPr>
            <a:r>
              <a:rPr lang="en-US" sz="3600" b="1" kern="1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tencil"/>
                <a:cs typeface="Stencil"/>
              </a:rPr>
              <a:t>than 20 years old</a:t>
            </a:r>
          </a:p>
        </p:txBody>
      </p:sp>
      <p:pic>
        <p:nvPicPr>
          <p:cNvPr id="4" name="Picture 6" descr="U1634782"/>
          <p:cNvPicPr>
            <a:picLocks noChangeAspect="1" noChangeArrowheads="1"/>
          </p:cNvPicPr>
          <p:nvPr/>
        </p:nvPicPr>
        <p:blipFill>
          <a:blip r:embed="rId4" cstate="print"/>
          <a:srcRect/>
          <a:stretch>
            <a:fillRect/>
          </a:stretch>
        </p:blipFill>
        <p:spPr bwMode="auto">
          <a:xfrm>
            <a:off x="38100" y="-12700"/>
            <a:ext cx="4535011" cy="68453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WordArt 4"/>
          <p:cNvSpPr>
            <a:spLocks noChangeArrowheads="1" noChangeShapeType="1" noTextEdit="1"/>
          </p:cNvSpPr>
          <p:nvPr/>
        </p:nvSpPr>
        <p:spPr bwMode="auto">
          <a:xfrm rot="21404980">
            <a:off x="4465989" y="152400"/>
            <a:ext cx="7496175" cy="1600200"/>
          </a:xfrm>
          <a:prstGeom prst="rect">
            <a:avLst/>
          </a:prstGeom>
        </p:spPr>
        <p:txBody>
          <a:bodyPr wrap="none" fromWordArt="1">
            <a:prstTxWarp prst="textSlantUp">
              <a:avLst>
                <a:gd name="adj" fmla="val 32056"/>
              </a:avLst>
            </a:prstTxWarp>
          </a:bodyPr>
          <a:lstStyle/>
          <a:p>
            <a:pPr algn="ctr">
              <a:defRPr/>
            </a:pPr>
            <a:r>
              <a:rPr lang="en-US" sz="3600" b="1" kern="1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Impact"/>
                <a:ea typeface="ＭＳ Ｐゴシック" charset="0"/>
              </a:rPr>
              <a:t>Dan </a:t>
            </a:r>
            <a:r>
              <a:rPr lang="en-US" sz="3600" b="1" kern="1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Impact"/>
                <a:ea typeface="ＭＳ Ｐゴシック" charset="0"/>
              </a:rPr>
              <a:t>Bulllock</a:t>
            </a:r>
            <a:r>
              <a:rPr lang="en-US" sz="3600" b="1" kern="1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Impact"/>
                <a:ea typeface="ＭＳ Ｐゴシック" charset="0"/>
              </a:rPr>
              <a:t>, 15 years old</a:t>
            </a:r>
          </a:p>
        </p:txBody>
      </p:sp>
      <p:pic>
        <p:nvPicPr>
          <p:cNvPr id="6" name="Picture 2" descr="Image result for youtube icon">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0211" y="6334557"/>
            <a:ext cx="685799" cy="48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4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533400" y="1066800"/>
            <a:ext cx="11506200" cy="5401479"/>
          </a:xfrm>
          <a:prstGeom prst="rect">
            <a:avLst/>
          </a:prstGeom>
          <a:noFill/>
        </p:spPr>
        <p:txBody>
          <a:bodyPr wrap="square" lIns="91440" tIns="45720" rIns="91440" bIns="45720">
            <a:spAutoFit/>
          </a:bodyPr>
          <a:lstStyle/>
          <a:p>
            <a:pPr algn="ctr"/>
            <a:r>
              <a:rPr lang="en-US" sz="11500" b="1"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Congratulations!</a:t>
            </a:r>
          </a:p>
          <a:p>
            <a:pPr algn="ctr"/>
            <a:r>
              <a:rPr lang="en-US" sz="11500" b="1"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You’ve been drafted!</a:t>
            </a:r>
          </a:p>
        </p:txBody>
      </p:sp>
      <p:pic>
        <p:nvPicPr>
          <p:cNvPr id="4" name="Picture 2" descr="Image result for youtube ico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69041" y="6305516"/>
            <a:ext cx="685799" cy="48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12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38362210"/>
              </p:ext>
            </p:extLst>
          </p:nvPr>
        </p:nvGraphicFramePr>
        <p:xfrm>
          <a:off x="0" y="-30480"/>
          <a:ext cx="12192000" cy="6888480"/>
        </p:xfrm>
        <a:graphic>
          <a:graphicData uri="http://schemas.openxmlformats.org/drawingml/2006/table">
            <a:tbl>
              <a:tblPr firstRow="1" bandRow="1">
                <a:tableStyleId>{5C22544A-7EE6-4342-B048-85BDC9FD1C3A}</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508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gridCol w="508000">
                  <a:extLst>
                    <a:ext uri="{9D8B030D-6E8A-4147-A177-3AD203B41FA5}">
                      <a16:colId xmlns:a16="http://schemas.microsoft.com/office/drawing/2014/main" val="20011"/>
                    </a:ext>
                  </a:extLst>
                </a:gridCol>
                <a:gridCol w="508000">
                  <a:extLst>
                    <a:ext uri="{9D8B030D-6E8A-4147-A177-3AD203B41FA5}">
                      <a16:colId xmlns:a16="http://schemas.microsoft.com/office/drawing/2014/main" val="20012"/>
                    </a:ext>
                  </a:extLst>
                </a:gridCol>
                <a:gridCol w="508000">
                  <a:extLst>
                    <a:ext uri="{9D8B030D-6E8A-4147-A177-3AD203B41FA5}">
                      <a16:colId xmlns:a16="http://schemas.microsoft.com/office/drawing/2014/main" val="20013"/>
                    </a:ext>
                  </a:extLst>
                </a:gridCol>
                <a:gridCol w="508000">
                  <a:extLst>
                    <a:ext uri="{9D8B030D-6E8A-4147-A177-3AD203B41FA5}">
                      <a16:colId xmlns:a16="http://schemas.microsoft.com/office/drawing/2014/main" val="20014"/>
                    </a:ext>
                  </a:extLst>
                </a:gridCol>
                <a:gridCol w="508000">
                  <a:extLst>
                    <a:ext uri="{9D8B030D-6E8A-4147-A177-3AD203B41FA5}">
                      <a16:colId xmlns:a16="http://schemas.microsoft.com/office/drawing/2014/main" val="20015"/>
                    </a:ext>
                  </a:extLst>
                </a:gridCol>
                <a:gridCol w="508000">
                  <a:extLst>
                    <a:ext uri="{9D8B030D-6E8A-4147-A177-3AD203B41FA5}">
                      <a16:colId xmlns:a16="http://schemas.microsoft.com/office/drawing/2014/main" val="20016"/>
                    </a:ext>
                  </a:extLst>
                </a:gridCol>
                <a:gridCol w="508000">
                  <a:extLst>
                    <a:ext uri="{9D8B030D-6E8A-4147-A177-3AD203B41FA5}">
                      <a16:colId xmlns:a16="http://schemas.microsoft.com/office/drawing/2014/main" val="20017"/>
                    </a:ext>
                  </a:extLst>
                </a:gridCol>
                <a:gridCol w="508000">
                  <a:extLst>
                    <a:ext uri="{9D8B030D-6E8A-4147-A177-3AD203B41FA5}">
                      <a16:colId xmlns:a16="http://schemas.microsoft.com/office/drawing/2014/main" val="20018"/>
                    </a:ext>
                  </a:extLst>
                </a:gridCol>
                <a:gridCol w="508000">
                  <a:extLst>
                    <a:ext uri="{9D8B030D-6E8A-4147-A177-3AD203B41FA5}">
                      <a16:colId xmlns:a16="http://schemas.microsoft.com/office/drawing/2014/main" val="20019"/>
                    </a:ext>
                  </a:extLst>
                </a:gridCol>
                <a:gridCol w="508000">
                  <a:extLst>
                    <a:ext uri="{9D8B030D-6E8A-4147-A177-3AD203B41FA5}">
                      <a16:colId xmlns:a16="http://schemas.microsoft.com/office/drawing/2014/main" val="20020"/>
                    </a:ext>
                  </a:extLst>
                </a:gridCol>
                <a:gridCol w="508000">
                  <a:extLst>
                    <a:ext uri="{9D8B030D-6E8A-4147-A177-3AD203B41FA5}">
                      <a16:colId xmlns:a16="http://schemas.microsoft.com/office/drawing/2014/main" val="20021"/>
                    </a:ext>
                  </a:extLst>
                </a:gridCol>
                <a:gridCol w="508000">
                  <a:extLst>
                    <a:ext uri="{9D8B030D-6E8A-4147-A177-3AD203B41FA5}">
                      <a16:colId xmlns:a16="http://schemas.microsoft.com/office/drawing/2014/main" val="20022"/>
                    </a:ext>
                  </a:extLst>
                </a:gridCol>
                <a:gridCol w="508000">
                  <a:extLst>
                    <a:ext uri="{9D8B030D-6E8A-4147-A177-3AD203B41FA5}">
                      <a16:colId xmlns:a16="http://schemas.microsoft.com/office/drawing/2014/main" val="20023"/>
                    </a:ext>
                  </a:extLst>
                </a:gridCol>
              </a:tblGrid>
              <a:tr h="236835">
                <a:tc gridSpan="2">
                  <a:txBody>
                    <a:bodyPr/>
                    <a:lstStyle/>
                    <a:p>
                      <a:pPr algn="ctr"/>
                      <a:r>
                        <a:rPr lang="en-US" sz="1200" dirty="0"/>
                        <a:t>JAN</a:t>
                      </a:r>
                    </a:p>
                  </a:txBody>
                  <a:tcPr anchor="ctr"/>
                </a:tc>
                <a:tc hMerge="1">
                  <a:txBody>
                    <a:bodyPr/>
                    <a:lstStyle/>
                    <a:p>
                      <a:endParaRPr lang="en-US" dirty="0"/>
                    </a:p>
                  </a:txBody>
                  <a:tcPr/>
                </a:tc>
                <a:tc gridSpan="2">
                  <a:txBody>
                    <a:bodyPr/>
                    <a:lstStyle/>
                    <a:p>
                      <a:pPr algn="ctr"/>
                      <a:r>
                        <a:rPr lang="en-US" sz="1200" dirty="0"/>
                        <a:t>FEB</a:t>
                      </a:r>
                    </a:p>
                  </a:txBody>
                  <a:tcPr anchor="ctr"/>
                </a:tc>
                <a:tc hMerge="1">
                  <a:txBody>
                    <a:bodyPr/>
                    <a:lstStyle/>
                    <a:p>
                      <a:endParaRPr lang="en-US" dirty="0"/>
                    </a:p>
                  </a:txBody>
                  <a:tcPr/>
                </a:tc>
                <a:tc gridSpan="2">
                  <a:txBody>
                    <a:bodyPr/>
                    <a:lstStyle/>
                    <a:p>
                      <a:pPr algn="ctr"/>
                      <a:r>
                        <a:rPr lang="en-US" sz="1200" dirty="0"/>
                        <a:t>MAR</a:t>
                      </a:r>
                    </a:p>
                  </a:txBody>
                  <a:tcPr anchor="ctr"/>
                </a:tc>
                <a:tc hMerge="1">
                  <a:txBody>
                    <a:bodyPr/>
                    <a:lstStyle/>
                    <a:p>
                      <a:endParaRPr lang="en-US" dirty="0"/>
                    </a:p>
                  </a:txBody>
                  <a:tcPr/>
                </a:tc>
                <a:tc gridSpan="2">
                  <a:txBody>
                    <a:bodyPr/>
                    <a:lstStyle/>
                    <a:p>
                      <a:pPr algn="ctr"/>
                      <a:r>
                        <a:rPr lang="en-US" sz="1200" dirty="0"/>
                        <a:t>APR</a:t>
                      </a:r>
                    </a:p>
                  </a:txBody>
                  <a:tcPr anchor="ctr"/>
                </a:tc>
                <a:tc hMerge="1">
                  <a:txBody>
                    <a:bodyPr/>
                    <a:lstStyle/>
                    <a:p>
                      <a:endParaRPr lang="en-US" dirty="0"/>
                    </a:p>
                  </a:txBody>
                  <a:tcPr/>
                </a:tc>
                <a:tc gridSpan="2">
                  <a:txBody>
                    <a:bodyPr/>
                    <a:lstStyle/>
                    <a:p>
                      <a:pPr algn="ctr"/>
                      <a:r>
                        <a:rPr lang="en-US" sz="1200" dirty="0"/>
                        <a:t>MAY</a:t>
                      </a:r>
                    </a:p>
                  </a:txBody>
                  <a:tcPr anchor="ctr"/>
                </a:tc>
                <a:tc hMerge="1">
                  <a:txBody>
                    <a:bodyPr/>
                    <a:lstStyle/>
                    <a:p>
                      <a:endParaRPr lang="en-US" dirty="0"/>
                    </a:p>
                  </a:txBody>
                  <a:tcPr/>
                </a:tc>
                <a:tc gridSpan="2">
                  <a:txBody>
                    <a:bodyPr/>
                    <a:lstStyle/>
                    <a:p>
                      <a:pPr algn="ctr"/>
                      <a:r>
                        <a:rPr lang="en-US" sz="1200" dirty="0"/>
                        <a:t>JUN</a:t>
                      </a:r>
                    </a:p>
                  </a:txBody>
                  <a:tcPr anchor="ctr"/>
                </a:tc>
                <a:tc hMerge="1">
                  <a:txBody>
                    <a:bodyPr/>
                    <a:lstStyle/>
                    <a:p>
                      <a:endParaRPr lang="en-US" dirty="0"/>
                    </a:p>
                  </a:txBody>
                  <a:tcPr/>
                </a:tc>
                <a:tc gridSpan="2">
                  <a:txBody>
                    <a:bodyPr/>
                    <a:lstStyle/>
                    <a:p>
                      <a:pPr algn="ctr"/>
                      <a:r>
                        <a:rPr lang="en-US" sz="1200" dirty="0"/>
                        <a:t>JUL</a:t>
                      </a:r>
                    </a:p>
                  </a:txBody>
                  <a:tcPr anchor="ctr"/>
                </a:tc>
                <a:tc hMerge="1">
                  <a:txBody>
                    <a:bodyPr/>
                    <a:lstStyle/>
                    <a:p>
                      <a:endParaRPr lang="en-US" dirty="0"/>
                    </a:p>
                  </a:txBody>
                  <a:tcPr/>
                </a:tc>
                <a:tc gridSpan="2">
                  <a:txBody>
                    <a:bodyPr/>
                    <a:lstStyle/>
                    <a:p>
                      <a:pPr algn="ctr"/>
                      <a:r>
                        <a:rPr lang="en-US" sz="1200" dirty="0"/>
                        <a:t>AUG</a:t>
                      </a:r>
                    </a:p>
                  </a:txBody>
                  <a:tcPr anchor="ctr"/>
                </a:tc>
                <a:tc hMerge="1">
                  <a:txBody>
                    <a:bodyPr/>
                    <a:lstStyle/>
                    <a:p>
                      <a:endParaRPr lang="en-US" dirty="0"/>
                    </a:p>
                  </a:txBody>
                  <a:tcPr/>
                </a:tc>
                <a:tc gridSpan="2">
                  <a:txBody>
                    <a:bodyPr/>
                    <a:lstStyle/>
                    <a:p>
                      <a:pPr algn="ctr"/>
                      <a:r>
                        <a:rPr lang="en-US" sz="1200" dirty="0"/>
                        <a:t>SEP</a:t>
                      </a:r>
                    </a:p>
                  </a:txBody>
                  <a:tcPr anchor="ctr"/>
                </a:tc>
                <a:tc hMerge="1">
                  <a:txBody>
                    <a:bodyPr/>
                    <a:lstStyle/>
                    <a:p>
                      <a:endParaRPr lang="en-US" dirty="0"/>
                    </a:p>
                  </a:txBody>
                  <a:tcPr/>
                </a:tc>
                <a:tc gridSpan="2">
                  <a:txBody>
                    <a:bodyPr/>
                    <a:lstStyle/>
                    <a:p>
                      <a:pPr algn="ctr"/>
                      <a:r>
                        <a:rPr lang="en-US" sz="1200" dirty="0"/>
                        <a:t>OCT</a:t>
                      </a:r>
                    </a:p>
                  </a:txBody>
                  <a:tcPr anchor="ctr"/>
                </a:tc>
                <a:tc hMerge="1">
                  <a:txBody>
                    <a:bodyPr/>
                    <a:lstStyle/>
                    <a:p>
                      <a:endParaRPr lang="en-US" dirty="0"/>
                    </a:p>
                  </a:txBody>
                  <a:tcPr/>
                </a:tc>
                <a:tc gridSpan="2">
                  <a:txBody>
                    <a:bodyPr/>
                    <a:lstStyle/>
                    <a:p>
                      <a:pPr algn="ctr"/>
                      <a:r>
                        <a:rPr lang="en-US" sz="1200" dirty="0"/>
                        <a:t>NOV</a:t>
                      </a:r>
                    </a:p>
                  </a:txBody>
                  <a:tcPr anchor="ctr"/>
                </a:tc>
                <a:tc hMerge="1">
                  <a:txBody>
                    <a:bodyPr/>
                    <a:lstStyle/>
                    <a:p>
                      <a:endParaRPr lang="en-US" dirty="0"/>
                    </a:p>
                  </a:txBody>
                  <a:tcPr/>
                </a:tc>
                <a:tc gridSpan="2">
                  <a:txBody>
                    <a:bodyPr/>
                    <a:lstStyle/>
                    <a:p>
                      <a:pPr algn="ctr"/>
                      <a:r>
                        <a:rPr lang="en-US" sz="1200" dirty="0"/>
                        <a:t>DEC</a:t>
                      </a:r>
                    </a:p>
                  </a:txBody>
                  <a:tcPr anchor="ctr"/>
                </a:tc>
                <a:tc hMerge="1">
                  <a:txBody>
                    <a:bodyPr/>
                    <a:lstStyle/>
                    <a:p>
                      <a:endParaRPr lang="en-US" dirty="0"/>
                    </a:p>
                  </a:txBody>
                  <a:tcPr/>
                </a:tc>
                <a:extLst>
                  <a:ext uri="{0D108BD9-81ED-4DB2-BD59-A6C34878D82A}">
                    <a16:rowId xmlns:a16="http://schemas.microsoft.com/office/drawing/2014/main" val="10000"/>
                  </a:ext>
                </a:extLst>
              </a:tr>
              <a:tr h="197363">
                <a:tc>
                  <a:txBody>
                    <a:bodyPr/>
                    <a:lstStyle/>
                    <a:p>
                      <a:pPr marL="0" indent="0" algn="ctr">
                        <a:buFont typeface="+mj-lt"/>
                        <a:buNone/>
                      </a:pPr>
                      <a:r>
                        <a:rPr lang="en-US" sz="800" b="1" dirty="0"/>
                        <a:t>1</a:t>
                      </a:r>
                    </a:p>
                  </a:txBody>
                  <a:tcPr anchor="ctr">
                    <a:solidFill>
                      <a:schemeClr val="accent1">
                        <a:lumMod val="40000"/>
                        <a:lumOff val="60000"/>
                      </a:schemeClr>
                    </a:solidFill>
                  </a:tcPr>
                </a:tc>
                <a:tc>
                  <a:txBody>
                    <a:bodyPr/>
                    <a:lstStyle/>
                    <a:p>
                      <a:pPr algn="ctr"/>
                      <a:r>
                        <a:rPr lang="en-US" sz="800" dirty="0"/>
                        <a:t>305</a:t>
                      </a:r>
                    </a:p>
                  </a:txBody>
                  <a:tcPr anchor="ctr"/>
                </a:tc>
                <a:tc>
                  <a:txBody>
                    <a:bodyPr/>
                    <a:lstStyle/>
                    <a:p>
                      <a:pPr marL="0" indent="0" algn="ctr">
                        <a:buFont typeface="+mj-lt"/>
                        <a:buNone/>
                      </a:pPr>
                      <a:r>
                        <a:rPr lang="en-US" sz="800" b="1" dirty="0"/>
                        <a:t>1</a:t>
                      </a:r>
                    </a:p>
                  </a:txBody>
                  <a:tcPr anchor="ctr">
                    <a:solidFill>
                      <a:schemeClr val="accent1">
                        <a:lumMod val="40000"/>
                        <a:lumOff val="60000"/>
                      </a:schemeClr>
                    </a:solidFill>
                  </a:tcPr>
                </a:tc>
                <a:tc>
                  <a:txBody>
                    <a:bodyPr/>
                    <a:lstStyle/>
                    <a:p>
                      <a:pPr algn="ctr"/>
                      <a:r>
                        <a:rPr lang="en-US" sz="800" dirty="0"/>
                        <a:t>86</a:t>
                      </a:r>
                    </a:p>
                  </a:txBody>
                  <a:tcPr anchor="ctr"/>
                </a:tc>
                <a:tc>
                  <a:txBody>
                    <a:bodyPr/>
                    <a:lstStyle/>
                    <a:p>
                      <a:pPr marL="0" indent="0" algn="ctr">
                        <a:buFont typeface="+mj-lt"/>
                        <a:buNone/>
                      </a:pPr>
                      <a:r>
                        <a:rPr lang="en-US" sz="800" b="1" dirty="0"/>
                        <a:t>1</a:t>
                      </a:r>
                    </a:p>
                  </a:txBody>
                  <a:tcPr anchor="ctr">
                    <a:solidFill>
                      <a:schemeClr val="accent1">
                        <a:lumMod val="40000"/>
                        <a:lumOff val="60000"/>
                      </a:schemeClr>
                    </a:solidFill>
                  </a:tcPr>
                </a:tc>
                <a:tc>
                  <a:txBody>
                    <a:bodyPr/>
                    <a:lstStyle/>
                    <a:p>
                      <a:pPr algn="ctr"/>
                      <a:r>
                        <a:rPr lang="en-US" sz="800" dirty="0"/>
                        <a:t>108</a:t>
                      </a:r>
                    </a:p>
                  </a:txBody>
                  <a:tcPr anchor="ctr"/>
                </a:tc>
                <a:tc>
                  <a:txBody>
                    <a:bodyPr/>
                    <a:lstStyle/>
                    <a:p>
                      <a:pPr marL="0" indent="0" algn="ctr">
                        <a:buFont typeface="+mj-lt"/>
                        <a:buNone/>
                      </a:pPr>
                      <a:r>
                        <a:rPr lang="en-US" sz="800" b="1" dirty="0"/>
                        <a:t>1</a:t>
                      </a:r>
                    </a:p>
                  </a:txBody>
                  <a:tcPr anchor="ctr">
                    <a:solidFill>
                      <a:schemeClr val="accent1">
                        <a:lumMod val="40000"/>
                        <a:lumOff val="60000"/>
                      </a:schemeClr>
                    </a:solidFill>
                  </a:tcPr>
                </a:tc>
                <a:tc>
                  <a:txBody>
                    <a:bodyPr/>
                    <a:lstStyle/>
                    <a:p>
                      <a:pPr algn="ctr"/>
                      <a:r>
                        <a:rPr lang="en-US" sz="800" dirty="0"/>
                        <a:t>32</a:t>
                      </a:r>
                    </a:p>
                  </a:txBody>
                  <a:tcPr anchor="ctr"/>
                </a:tc>
                <a:tc>
                  <a:txBody>
                    <a:bodyPr/>
                    <a:lstStyle/>
                    <a:p>
                      <a:pPr marL="0" indent="0" algn="ctr">
                        <a:buFont typeface="+mj-lt"/>
                        <a:buNone/>
                      </a:pPr>
                      <a:r>
                        <a:rPr lang="en-US" sz="800" b="1" dirty="0"/>
                        <a:t>1</a:t>
                      </a:r>
                    </a:p>
                  </a:txBody>
                  <a:tcPr anchor="ctr">
                    <a:solidFill>
                      <a:schemeClr val="accent1">
                        <a:lumMod val="40000"/>
                        <a:lumOff val="60000"/>
                      </a:schemeClr>
                    </a:solidFill>
                  </a:tcPr>
                </a:tc>
                <a:tc>
                  <a:txBody>
                    <a:bodyPr/>
                    <a:lstStyle/>
                    <a:p>
                      <a:pPr algn="ctr"/>
                      <a:r>
                        <a:rPr lang="en-US" sz="800" dirty="0"/>
                        <a:t>330</a:t>
                      </a:r>
                    </a:p>
                  </a:txBody>
                  <a:tcPr anchor="ctr"/>
                </a:tc>
                <a:tc>
                  <a:txBody>
                    <a:bodyPr/>
                    <a:lstStyle/>
                    <a:p>
                      <a:pPr marL="0" indent="0" algn="ctr">
                        <a:buFont typeface="+mj-lt"/>
                        <a:buNone/>
                      </a:pPr>
                      <a:r>
                        <a:rPr lang="en-US" sz="800" b="1" dirty="0"/>
                        <a:t>1</a:t>
                      </a:r>
                    </a:p>
                  </a:txBody>
                  <a:tcPr anchor="ctr">
                    <a:solidFill>
                      <a:schemeClr val="accent1">
                        <a:lumMod val="40000"/>
                        <a:lumOff val="60000"/>
                      </a:schemeClr>
                    </a:solidFill>
                  </a:tcPr>
                </a:tc>
                <a:tc>
                  <a:txBody>
                    <a:bodyPr/>
                    <a:lstStyle/>
                    <a:p>
                      <a:pPr algn="ctr"/>
                      <a:r>
                        <a:rPr lang="en-US" sz="800" dirty="0"/>
                        <a:t>249</a:t>
                      </a:r>
                    </a:p>
                  </a:txBody>
                  <a:tcPr anchor="ctr"/>
                </a:tc>
                <a:tc>
                  <a:txBody>
                    <a:bodyPr/>
                    <a:lstStyle/>
                    <a:p>
                      <a:pPr marL="0" indent="0" algn="ctr">
                        <a:buFont typeface="+mj-lt"/>
                        <a:buNone/>
                      </a:pPr>
                      <a:r>
                        <a:rPr lang="en-US" sz="800" b="1" dirty="0"/>
                        <a:t>1</a:t>
                      </a:r>
                    </a:p>
                  </a:txBody>
                  <a:tcPr anchor="ctr">
                    <a:solidFill>
                      <a:schemeClr val="accent1">
                        <a:lumMod val="40000"/>
                        <a:lumOff val="60000"/>
                      </a:schemeClr>
                    </a:solidFill>
                  </a:tcPr>
                </a:tc>
                <a:tc>
                  <a:txBody>
                    <a:bodyPr/>
                    <a:lstStyle/>
                    <a:p>
                      <a:pPr algn="ctr"/>
                      <a:r>
                        <a:rPr lang="en-US" sz="800" dirty="0"/>
                        <a:t>93</a:t>
                      </a:r>
                    </a:p>
                  </a:txBody>
                  <a:tcPr anchor="ctr"/>
                </a:tc>
                <a:tc>
                  <a:txBody>
                    <a:bodyPr/>
                    <a:lstStyle/>
                    <a:p>
                      <a:pPr marL="0" indent="0" algn="ctr">
                        <a:buFont typeface="+mj-lt"/>
                        <a:buNone/>
                      </a:pPr>
                      <a:r>
                        <a:rPr lang="en-US" sz="800" b="1" dirty="0"/>
                        <a:t>1</a:t>
                      </a:r>
                    </a:p>
                  </a:txBody>
                  <a:tcPr anchor="ctr">
                    <a:solidFill>
                      <a:schemeClr val="accent1">
                        <a:lumMod val="40000"/>
                        <a:lumOff val="60000"/>
                      </a:schemeClr>
                    </a:solidFill>
                  </a:tcPr>
                </a:tc>
                <a:tc>
                  <a:txBody>
                    <a:bodyPr/>
                    <a:lstStyle/>
                    <a:p>
                      <a:pPr algn="ctr"/>
                      <a:r>
                        <a:rPr lang="en-US" sz="800" dirty="0"/>
                        <a:t>111</a:t>
                      </a:r>
                    </a:p>
                  </a:txBody>
                  <a:tcPr anchor="ctr"/>
                </a:tc>
                <a:tc>
                  <a:txBody>
                    <a:bodyPr/>
                    <a:lstStyle/>
                    <a:p>
                      <a:pPr marL="0" indent="0" algn="ctr">
                        <a:buFont typeface="+mj-lt"/>
                        <a:buNone/>
                      </a:pPr>
                      <a:r>
                        <a:rPr lang="en-US" sz="800" b="1" dirty="0"/>
                        <a:t>1</a:t>
                      </a:r>
                    </a:p>
                  </a:txBody>
                  <a:tcPr anchor="ctr">
                    <a:solidFill>
                      <a:schemeClr val="accent1">
                        <a:lumMod val="40000"/>
                        <a:lumOff val="60000"/>
                      </a:schemeClr>
                    </a:solidFill>
                  </a:tcPr>
                </a:tc>
                <a:tc>
                  <a:txBody>
                    <a:bodyPr/>
                    <a:lstStyle/>
                    <a:p>
                      <a:pPr algn="ctr"/>
                      <a:r>
                        <a:rPr lang="en-US" sz="800" dirty="0"/>
                        <a:t>225</a:t>
                      </a:r>
                    </a:p>
                  </a:txBody>
                  <a:tcPr anchor="ctr"/>
                </a:tc>
                <a:tc>
                  <a:txBody>
                    <a:bodyPr/>
                    <a:lstStyle/>
                    <a:p>
                      <a:pPr marL="0" indent="0" algn="ctr">
                        <a:buFont typeface="+mj-lt"/>
                        <a:buNone/>
                      </a:pPr>
                      <a:r>
                        <a:rPr lang="en-US" sz="800" b="1" dirty="0"/>
                        <a:t>1</a:t>
                      </a:r>
                    </a:p>
                  </a:txBody>
                  <a:tcPr anchor="ctr">
                    <a:solidFill>
                      <a:schemeClr val="accent1">
                        <a:lumMod val="40000"/>
                        <a:lumOff val="60000"/>
                      </a:schemeClr>
                    </a:solidFill>
                  </a:tcPr>
                </a:tc>
                <a:tc>
                  <a:txBody>
                    <a:bodyPr/>
                    <a:lstStyle/>
                    <a:p>
                      <a:pPr algn="ctr"/>
                      <a:r>
                        <a:rPr lang="en-US" sz="800" dirty="0"/>
                        <a:t>359</a:t>
                      </a:r>
                    </a:p>
                  </a:txBody>
                  <a:tcPr anchor="ctr"/>
                </a:tc>
                <a:tc>
                  <a:txBody>
                    <a:bodyPr/>
                    <a:lstStyle/>
                    <a:p>
                      <a:pPr marL="0" indent="0" algn="ctr">
                        <a:buFont typeface="+mj-lt"/>
                        <a:buNone/>
                      </a:pPr>
                      <a:r>
                        <a:rPr lang="en-US" sz="800" b="1" dirty="0"/>
                        <a:t>1</a:t>
                      </a:r>
                    </a:p>
                  </a:txBody>
                  <a:tcPr anchor="ctr">
                    <a:solidFill>
                      <a:schemeClr val="accent1">
                        <a:lumMod val="40000"/>
                        <a:lumOff val="60000"/>
                      </a:schemeClr>
                    </a:solidFill>
                  </a:tcPr>
                </a:tc>
                <a:tc>
                  <a:txBody>
                    <a:bodyPr/>
                    <a:lstStyle/>
                    <a:p>
                      <a:pPr algn="ctr"/>
                      <a:r>
                        <a:rPr lang="en-US" sz="800" dirty="0"/>
                        <a:t>19</a:t>
                      </a:r>
                    </a:p>
                  </a:txBody>
                  <a:tcPr anchor="ctr"/>
                </a:tc>
                <a:tc>
                  <a:txBody>
                    <a:bodyPr/>
                    <a:lstStyle/>
                    <a:p>
                      <a:pPr marL="0" indent="0" algn="ctr">
                        <a:buFont typeface="+mj-lt"/>
                        <a:buNone/>
                      </a:pPr>
                      <a:r>
                        <a:rPr lang="en-US" sz="800" b="1" dirty="0"/>
                        <a:t>1</a:t>
                      </a:r>
                    </a:p>
                  </a:txBody>
                  <a:tcPr anchor="ctr">
                    <a:solidFill>
                      <a:schemeClr val="accent1">
                        <a:lumMod val="40000"/>
                        <a:lumOff val="60000"/>
                      </a:schemeClr>
                    </a:solidFill>
                  </a:tcPr>
                </a:tc>
                <a:tc>
                  <a:txBody>
                    <a:bodyPr/>
                    <a:lstStyle/>
                    <a:p>
                      <a:pPr algn="ctr"/>
                      <a:r>
                        <a:rPr lang="en-US" sz="800" dirty="0"/>
                        <a:t>129</a:t>
                      </a:r>
                    </a:p>
                  </a:txBody>
                  <a:tcPr anchor="ctr"/>
                </a:tc>
                <a:extLst>
                  <a:ext uri="{0D108BD9-81ED-4DB2-BD59-A6C34878D82A}">
                    <a16:rowId xmlns:a16="http://schemas.microsoft.com/office/drawing/2014/main" val="10001"/>
                  </a:ext>
                </a:extLst>
              </a:tr>
              <a:tr h="197363">
                <a:tc>
                  <a:txBody>
                    <a:bodyPr/>
                    <a:lstStyle/>
                    <a:p>
                      <a:pPr marL="0" indent="0" algn="ctr">
                        <a:buFont typeface="+mj-lt"/>
                        <a:buNone/>
                      </a:pPr>
                      <a:r>
                        <a:rPr lang="en-US" sz="800" b="1" dirty="0"/>
                        <a:t>2</a:t>
                      </a:r>
                    </a:p>
                  </a:txBody>
                  <a:tcPr anchor="ctr">
                    <a:solidFill>
                      <a:schemeClr val="accent1">
                        <a:lumMod val="40000"/>
                        <a:lumOff val="60000"/>
                      </a:schemeClr>
                    </a:solidFill>
                  </a:tcPr>
                </a:tc>
                <a:tc>
                  <a:txBody>
                    <a:bodyPr/>
                    <a:lstStyle/>
                    <a:p>
                      <a:pPr algn="ctr"/>
                      <a:r>
                        <a:rPr lang="en-US" sz="800" dirty="0"/>
                        <a:t>159</a:t>
                      </a:r>
                    </a:p>
                  </a:txBody>
                  <a:tcPr anchor="ctr"/>
                </a:tc>
                <a:tc>
                  <a:txBody>
                    <a:bodyPr/>
                    <a:lstStyle/>
                    <a:p>
                      <a:pPr marL="0" indent="0" algn="ctr">
                        <a:buFont typeface="+mj-lt"/>
                        <a:buNone/>
                      </a:pPr>
                      <a:r>
                        <a:rPr lang="en-US" sz="800" b="1" dirty="0"/>
                        <a:t>2</a:t>
                      </a:r>
                    </a:p>
                  </a:txBody>
                  <a:tcPr anchor="ctr">
                    <a:solidFill>
                      <a:schemeClr val="accent1">
                        <a:lumMod val="40000"/>
                        <a:lumOff val="60000"/>
                      </a:schemeClr>
                    </a:solidFill>
                  </a:tcPr>
                </a:tc>
                <a:tc>
                  <a:txBody>
                    <a:bodyPr/>
                    <a:lstStyle/>
                    <a:p>
                      <a:pPr algn="ctr"/>
                      <a:r>
                        <a:rPr lang="en-US" sz="800" dirty="0"/>
                        <a:t>144</a:t>
                      </a:r>
                    </a:p>
                  </a:txBody>
                  <a:tcPr anchor="ctr"/>
                </a:tc>
                <a:tc>
                  <a:txBody>
                    <a:bodyPr/>
                    <a:lstStyle/>
                    <a:p>
                      <a:pPr marL="0" indent="0" algn="ctr">
                        <a:buFont typeface="+mj-lt"/>
                        <a:buNone/>
                      </a:pPr>
                      <a:r>
                        <a:rPr lang="en-US" sz="800" b="1" dirty="0"/>
                        <a:t>2</a:t>
                      </a:r>
                    </a:p>
                  </a:txBody>
                  <a:tcPr anchor="ctr">
                    <a:solidFill>
                      <a:schemeClr val="accent1">
                        <a:lumMod val="40000"/>
                        <a:lumOff val="60000"/>
                      </a:schemeClr>
                    </a:solidFill>
                  </a:tcPr>
                </a:tc>
                <a:tc>
                  <a:txBody>
                    <a:bodyPr/>
                    <a:lstStyle/>
                    <a:p>
                      <a:pPr algn="ctr"/>
                      <a:r>
                        <a:rPr lang="en-US" sz="800" dirty="0"/>
                        <a:t>29</a:t>
                      </a:r>
                    </a:p>
                  </a:txBody>
                  <a:tcPr anchor="ctr"/>
                </a:tc>
                <a:tc>
                  <a:txBody>
                    <a:bodyPr/>
                    <a:lstStyle/>
                    <a:p>
                      <a:pPr marL="0" indent="0" algn="ctr">
                        <a:buFont typeface="+mj-lt"/>
                        <a:buNone/>
                      </a:pPr>
                      <a:r>
                        <a:rPr lang="en-US" sz="800" b="1" dirty="0"/>
                        <a:t>2</a:t>
                      </a:r>
                    </a:p>
                  </a:txBody>
                  <a:tcPr anchor="ctr">
                    <a:solidFill>
                      <a:schemeClr val="accent1">
                        <a:lumMod val="40000"/>
                        <a:lumOff val="60000"/>
                      </a:schemeClr>
                    </a:solidFill>
                  </a:tcPr>
                </a:tc>
                <a:tc>
                  <a:txBody>
                    <a:bodyPr/>
                    <a:lstStyle/>
                    <a:p>
                      <a:pPr algn="ctr"/>
                      <a:r>
                        <a:rPr lang="en-US" sz="800" dirty="0"/>
                        <a:t>271</a:t>
                      </a:r>
                    </a:p>
                  </a:txBody>
                  <a:tcPr anchor="ctr"/>
                </a:tc>
                <a:tc>
                  <a:txBody>
                    <a:bodyPr/>
                    <a:lstStyle/>
                    <a:p>
                      <a:pPr marL="0" indent="0" algn="ctr">
                        <a:buFont typeface="+mj-lt"/>
                        <a:buNone/>
                      </a:pPr>
                      <a:r>
                        <a:rPr lang="en-US" sz="800" b="1" dirty="0"/>
                        <a:t>2</a:t>
                      </a:r>
                    </a:p>
                  </a:txBody>
                  <a:tcPr anchor="ctr">
                    <a:solidFill>
                      <a:schemeClr val="accent1">
                        <a:lumMod val="40000"/>
                        <a:lumOff val="60000"/>
                      </a:schemeClr>
                    </a:solidFill>
                  </a:tcPr>
                </a:tc>
                <a:tc>
                  <a:txBody>
                    <a:bodyPr/>
                    <a:lstStyle/>
                    <a:p>
                      <a:pPr algn="ctr"/>
                      <a:r>
                        <a:rPr lang="en-US" sz="800" dirty="0"/>
                        <a:t>298</a:t>
                      </a:r>
                    </a:p>
                  </a:txBody>
                  <a:tcPr anchor="ctr"/>
                </a:tc>
                <a:tc>
                  <a:txBody>
                    <a:bodyPr/>
                    <a:lstStyle/>
                    <a:p>
                      <a:pPr marL="0" indent="0" algn="ctr">
                        <a:buFont typeface="+mj-lt"/>
                        <a:buNone/>
                      </a:pPr>
                      <a:r>
                        <a:rPr lang="en-US" sz="800" b="1" dirty="0"/>
                        <a:t>2</a:t>
                      </a:r>
                    </a:p>
                  </a:txBody>
                  <a:tcPr anchor="ctr">
                    <a:solidFill>
                      <a:schemeClr val="accent1">
                        <a:lumMod val="40000"/>
                        <a:lumOff val="60000"/>
                      </a:schemeClr>
                    </a:solidFill>
                  </a:tcPr>
                </a:tc>
                <a:tc>
                  <a:txBody>
                    <a:bodyPr/>
                    <a:lstStyle/>
                    <a:p>
                      <a:pPr algn="ctr"/>
                      <a:r>
                        <a:rPr lang="en-US" sz="800" dirty="0"/>
                        <a:t>228</a:t>
                      </a:r>
                    </a:p>
                  </a:txBody>
                  <a:tcPr anchor="ctr"/>
                </a:tc>
                <a:tc>
                  <a:txBody>
                    <a:bodyPr/>
                    <a:lstStyle/>
                    <a:p>
                      <a:pPr marL="0" indent="0" algn="ctr">
                        <a:buFont typeface="+mj-lt"/>
                        <a:buNone/>
                      </a:pPr>
                      <a:r>
                        <a:rPr lang="en-US" sz="800" b="1" dirty="0"/>
                        <a:t>2</a:t>
                      </a:r>
                    </a:p>
                  </a:txBody>
                  <a:tcPr anchor="ctr">
                    <a:solidFill>
                      <a:schemeClr val="accent1">
                        <a:lumMod val="40000"/>
                        <a:lumOff val="60000"/>
                      </a:schemeClr>
                    </a:solidFill>
                  </a:tcPr>
                </a:tc>
                <a:tc>
                  <a:txBody>
                    <a:bodyPr/>
                    <a:lstStyle/>
                    <a:p>
                      <a:pPr algn="ctr"/>
                      <a:r>
                        <a:rPr lang="en-US" sz="800" dirty="0"/>
                        <a:t>350</a:t>
                      </a:r>
                    </a:p>
                  </a:txBody>
                  <a:tcPr anchor="ctr"/>
                </a:tc>
                <a:tc>
                  <a:txBody>
                    <a:bodyPr/>
                    <a:lstStyle/>
                    <a:p>
                      <a:pPr marL="0" indent="0" algn="ctr">
                        <a:buFont typeface="+mj-lt"/>
                        <a:buNone/>
                      </a:pPr>
                      <a:r>
                        <a:rPr lang="en-US" sz="800" b="1" dirty="0"/>
                        <a:t>2</a:t>
                      </a:r>
                    </a:p>
                  </a:txBody>
                  <a:tcPr anchor="ctr">
                    <a:solidFill>
                      <a:schemeClr val="accent1">
                        <a:lumMod val="40000"/>
                        <a:lumOff val="60000"/>
                      </a:schemeClr>
                    </a:solidFill>
                  </a:tcPr>
                </a:tc>
                <a:tc>
                  <a:txBody>
                    <a:bodyPr/>
                    <a:lstStyle/>
                    <a:p>
                      <a:pPr algn="ctr"/>
                      <a:r>
                        <a:rPr lang="en-US" sz="800" dirty="0"/>
                        <a:t>45</a:t>
                      </a:r>
                    </a:p>
                  </a:txBody>
                  <a:tcPr anchor="ctr"/>
                </a:tc>
                <a:tc>
                  <a:txBody>
                    <a:bodyPr/>
                    <a:lstStyle/>
                    <a:p>
                      <a:pPr marL="0" indent="0" algn="ctr">
                        <a:buFont typeface="+mj-lt"/>
                        <a:buNone/>
                      </a:pPr>
                      <a:r>
                        <a:rPr lang="en-US" sz="800" b="1" dirty="0"/>
                        <a:t>2</a:t>
                      </a:r>
                    </a:p>
                  </a:txBody>
                  <a:tcPr anchor="ctr">
                    <a:solidFill>
                      <a:schemeClr val="accent1">
                        <a:lumMod val="40000"/>
                        <a:lumOff val="60000"/>
                      </a:schemeClr>
                    </a:solidFill>
                  </a:tcPr>
                </a:tc>
                <a:tc>
                  <a:txBody>
                    <a:bodyPr/>
                    <a:lstStyle/>
                    <a:p>
                      <a:pPr algn="ctr"/>
                      <a:r>
                        <a:rPr lang="en-US" sz="800" dirty="0"/>
                        <a:t>161</a:t>
                      </a:r>
                    </a:p>
                  </a:txBody>
                  <a:tcPr anchor="ctr"/>
                </a:tc>
                <a:tc>
                  <a:txBody>
                    <a:bodyPr/>
                    <a:lstStyle/>
                    <a:p>
                      <a:pPr marL="0" indent="0" algn="ctr">
                        <a:buFont typeface="+mj-lt"/>
                        <a:buNone/>
                      </a:pPr>
                      <a:r>
                        <a:rPr lang="en-US" sz="800" b="1" dirty="0"/>
                        <a:t>2</a:t>
                      </a:r>
                    </a:p>
                  </a:txBody>
                  <a:tcPr anchor="ctr">
                    <a:solidFill>
                      <a:schemeClr val="accent1">
                        <a:lumMod val="40000"/>
                        <a:lumOff val="60000"/>
                      </a:schemeClr>
                    </a:solidFill>
                  </a:tcPr>
                </a:tc>
                <a:tc>
                  <a:txBody>
                    <a:bodyPr/>
                    <a:lstStyle/>
                    <a:p>
                      <a:pPr algn="ctr"/>
                      <a:r>
                        <a:rPr lang="en-US" sz="800" dirty="0"/>
                        <a:t>125</a:t>
                      </a:r>
                    </a:p>
                  </a:txBody>
                  <a:tcPr anchor="ctr"/>
                </a:tc>
                <a:tc>
                  <a:txBody>
                    <a:bodyPr/>
                    <a:lstStyle/>
                    <a:p>
                      <a:pPr marL="0" indent="0" algn="ctr">
                        <a:buFont typeface="+mj-lt"/>
                        <a:buNone/>
                      </a:pPr>
                      <a:r>
                        <a:rPr lang="en-US" sz="800" b="1" dirty="0"/>
                        <a:t>2</a:t>
                      </a:r>
                    </a:p>
                  </a:txBody>
                  <a:tcPr anchor="ctr">
                    <a:solidFill>
                      <a:schemeClr val="accent1">
                        <a:lumMod val="40000"/>
                        <a:lumOff val="60000"/>
                      </a:schemeClr>
                    </a:solidFill>
                  </a:tcPr>
                </a:tc>
                <a:tc>
                  <a:txBody>
                    <a:bodyPr/>
                    <a:lstStyle/>
                    <a:p>
                      <a:pPr algn="ctr"/>
                      <a:r>
                        <a:rPr lang="en-US" sz="800" dirty="0"/>
                        <a:t>34</a:t>
                      </a:r>
                    </a:p>
                  </a:txBody>
                  <a:tcPr anchor="ctr"/>
                </a:tc>
                <a:tc>
                  <a:txBody>
                    <a:bodyPr/>
                    <a:lstStyle/>
                    <a:p>
                      <a:pPr marL="0" indent="0" algn="ctr">
                        <a:buFont typeface="+mj-lt"/>
                        <a:buNone/>
                      </a:pPr>
                      <a:r>
                        <a:rPr lang="en-US" sz="800" b="1" dirty="0"/>
                        <a:t>2</a:t>
                      </a:r>
                    </a:p>
                  </a:txBody>
                  <a:tcPr anchor="ctr">
                    <a:solidFill>
                      <a:schemeClr val="accent1">
                        <a:lumMod val="40000"/>
                        <a:lumOff val="60000"/>
                      </a:schemeClr>
                    </a:solidFill>
                  </a:tcPr>
                </a:tc>
                <a:tc>
                  <a:txBody>
                    <a:bodyPr/>
                    <a:lstStyle/>
                    <a:p>
                      <a:pPr algn="ctr"/>
                      <a:r>
                        <a:rPr lang="en-US" sz="800" dirty="0"/>
                        <a:t>328</a:t>
                      </a:r>
                    </a:p>
                  </a:txBody>
                  <a:tcPr anchor="ctr"/>
                </a:tc>
                <a:extLst>
                  <a:ext uri="{0D108BD9-81ED-4DB2-BD59-A6C34878D82A}">
                    <a16:rowId xmlns:a16="http://schemas.microsoft.com/office/drawing/2014/main" val="10002"/>
                  </a:ext>
                </a:extLst>
              </a:tr>
              <a:tr h="197363">
                <a:tc>
                  <a:txBody>
                    <a:bodyPr/>
                    <a:lstStyle/>
                    <a:p>
                      <a:pPr marL="0" indent="0" algn="ctr">
                        <a:buFont typeface="+mj-lt"/>
                        <a:buNone/>
                      </a:pPr>
                      <a:r>
                        <a:rPr lang="en-US" sz="800" b="1" dirty="0"/>
                        <a:t>3</a:t>
                      </a:r>
                    </a:p>
                  </a:txBody>
                  <a:tcPr anchor="ctr">
                    <a:solidFill>
                      <a:schemeClr val="accent1">
                        <a:lumMod val="40000"/>
                        <a:lumOff val="60000"/>
                      </a:schemeClr>
                    </a:solidFill>
                  </a:tcPr>
                </a:tc>
                <a:tc>
                  <a:txBody>
                    <a:bodyPr/>
                    <a:lstStyle/>
                    <a:p>
                      <a:pPr algn="ctr"/>
                      <a:r>
                        <a:rPr lang="en-US" sz="800" dirty="0"/>
                        <a:t>251</a:t>
                      </a:r>
                    </a:p>
                  </a:txBody>
                  <a:tcPr anchor="ctr"/>
                </a:tc>
                <a:tc>
                  <a:txBody>
                    <a:bodyPr/>
                    <a:lstStyle/>
                    <a:p>
                      <a:pPr marL="0" indent="0" algn="ctr">
                        <a:buFont typeface="+mj-lt"/>
                        <a:buNone/>
                      </a:pPr>
                      <a:r>
                        <a:rPr lang="en-US" sz="800" b="1" dirty="0"/>
                        <a:t>3</a:t>
                      </a:r>
                    </a:p>
                  </a:txBody>
                  <a:tcPr anchor="ctr">
                    <a:solidFill>
                      <a:schemeClr val="accent1">
                        <a:lumMod val="40000"/>
                        <a:lumOff val="60000"/>
                      </a:schemeClr>
                    </a:solidFill>
                  </a:tcPr>
                </a:tc>
                <a:tc>
                  <a:txBody>
                    <a:bodyPr/>
                    <a:lstStyle/>
                    <a:p>
                      <a:pPr algn="ctr"/>
                      <a:r>
                        <a:rPr lang="en-US" sz="800" dirty="0"/>
                        <a:t>297</a:t>
                      </a:r>
                    </a:p>
                  </a:txBody>
                  <a:tcPr anchor="ctr"/>
                </a:tc>
                <a:tc>
                  <a:txBody>
                    <a:bodyPr/>
                    <a:lstStyle/>
                    <a:p>
                      <a:pPr marL="0" indent="0" algn="ctr">
                        <a:buFont typeface="+mj-lt"/>
                        <a:buNone/>
                      </a:pPr>
                      <a:r>
                        <a:rPr lang="en-US" sz="800" b="1" dirty="0"/>
                        <a:t>3</a:t>
                      </a:r>
                    </a:p>
                  </a:txBody>
                  <a:tcPr anchor="ctr">
                    <a:solidFill>
                      <a:schemeClr val="accent1">
                        <a:lumMod val="40000"/>
                        <a:lumOff val="60000"/>
                      </a:schemeClr>
                    </a:solidFill>
                  </a:tcPr>
                </a:tc>
                <a:tc>
                  <a:txBody>
                    <a:bodyPr/>
                    <a:lstStyle/>
                    <a:p>
                      <a:pPr algn="ctr"/>
                      <a:r>
                        <a:rPr lang="en-US" sz="800" dirty="0"/>
                        <a:t>267</a:t>
                      </a:r>
                    </a:p>
                  </a:txBody>
                  <a:tcPr anchor="ctr"/>
                </a:tc>
                <a:tc>
                  <a:txBody>
                    <a:bodyPr/>
                    <a:lstStyle/>
                    <a:p>
                      <a:pPr marL="0" indent="0" algn="ctr">
                        <a:buFont typeface="+mj-lt"/>
                        <a:buNone/>
                      </a:pPr>
                      <a:r>
                        <a:rPr lang="en-US" sz="800" b="1" dirty="0"/>
                        <a:t>3</a:t>
                      </a:r>
                    </a:p>
                  </a:txBody>
                  <a:tcPr anchor="ctr">
                    <a:solidFill>
                      <a:schemeClr val="accent1">
                        <a:lumMod val="40000"/>
                        <a:lumOff val="60000"/>
                      </a:schemeClr>
                    </a:solidFill>
                  </a:tcPr>
                </a:tc>
                <a:tc>
                  <a:txBody>
                    <a:bodyPr/>
                    <a:lstStyle/>
                    <a:p>
                      <a:pPr algn="ctr"/>
                      <a:r>
                        <a:rPr lang="en-US" sz="800" dirty="0"/>
                        <a:t>83</a:t>
                      </a:r>
                    </a:p>
                  </a:txBody>
                  <a:tcPr anchor="ctr"/>
                </a:tc>
                <a:tc>
                  <a:txBody>
                    <a:bodyPr/>
                    <a:lstStyle/>
                    <a:p>
                      <a:pPr marL="0" indent="0" algn="ctr">
                        <a:buFont typeface="+mj-lt"/>
                        <a:buNone/>
                      </a:pPr>
                      <a:r>
                        <a:rPr lang="en-US" sz="800" b="1" dirty="0"/>
                        <a:t>3</a:t>
                      </a:r>
                    </a:p>
                  </a:txBody>
                  <a:tcPr anchor="ctr">
                    <a:solidFill>
                      <a:schemeClr val="accent1">
                        <a:lumMod val="40000"/>
                        <a:lumOff val="60000"/>
                      </a:schemeClr>
                    </a:solidFill>
                  </a:tcPr>
                </a:tc>
                <a:tc>
                  <a:txBody>
                    <a:bodyPr/>
                    <a:lstStyle/>
                    <a:p>
                      <a:pPr algn="ctr"/>
                      <a:r>
                        <a:rPr lang="en-US" sz="800" dirty="0"/>
                        <a:t>40</a:t>
                      </a:r>
                    </a:p>
                  </a:txBody>
                  <a:tcPr anchor="ctr"/>
                </a:tc>
                <a:tc>
                  <a:txBody>
                    <a:bodyPr/>
                    <a:lstStyle/>
                    <a:p>
                      <a:pPr marL="0" indent="0" algn="ctr">
                        <a:buFont typeface="+mj-lt"/>
                        <a:buNone/>
                      </a:pPr>
                      <a:r>
                        <a:rPr lang="en-US" sz="800" b="1" dirty="0"/>
                        <a:t>3</a:t>
                      </a:r>
                    </a:p>
                  </a:txBody>
                  <a:tcPr anchor="ctr">
                    <a:solidFill>
                      <a:schemeClr val="accent1">
                        <a:lumMod val="40000"/>
                        <a:lumOff val="60000"/>
                      </a:schemeClr>
                    </a:solidFill>
                  </a:tcPr>
                </a:tc>
                <a:tc>
                  <a:txBody>
                    <a:bodyPr/>
                    <a:lstStyle/>
                    <a:p>
                      <a:pPr algn="ctr"/>
                      <a:r>
                        <a:rPr lang="en-US" sz="800" dirty="0"/>
                        <a:t>301</a:t>
                      </a:r>
                    </a:p>
                  </a:txBody>
                  <a:tcPr anchor="ctr"/>
                </a:tc>
                <a:tc>
                  <a:txBody>
                    <a:bodyPr/>
                    <a:lstStyle/>
                    <a:p>
                      <a:pPr marL="0" indent="0" algn="ctr">
                        <a:buFont typeface="+mj-lt"/>
                        <a:buNone/>
                      </a:pPr>
                      <a:r>
                        <a:rPr lang="en-US" sz="800" b="1" dirty="0"/>
                        <a:t>3</a:t>
                      </a:r>
                    </a:p>
                  </a:txBody>
                  <a:tcPr anchor="ctr">
                    <a:solidFill>
                      <a:schemeClr val="accent1">
                        <a:lumMod val="40000"/>
                        <a:lumOff val="60000"/>
                      </a:schemeClr>
                    </a:solidFill>
                  </a:tcPr>
                </a:tc>
                <a:tc>
                  <a:txBody>
                    <a:bodyPr/>
                    <a:lstStyle/>
                    <a:p>
                      <a:pPr algn="ctr"/>
                      <a:r>
                        <a:rPr lang="en-US" sz="800" dirty="0"/>
                        <a:t>115</a:t>
                      </a:r>
                    </a:p>
                  </a:txBody>
                  <a:tcPr anchor="ctr"/>
                </a:tc>
                <a:tc>
                  <a:txBody>
                    <a:bodyPr/>
                    <a:lstStyle/>
                    <a:p>
                      <a:pPr marL="0" indent="0" algn="ctr">
                        <a:buFont typeface="+mj-lt"/>
                        <a:buNone/>
                      </a:pPr>
                      <a:r>
                        <a:rPr lang="en-US" sz="800" b="1" dirty="0"/>
                        <a:t>3</a:t>
                      </a:r>
                    </a:p>
                  </a:txBody>
                  <a:tcPr anchor="ctr">
                    <a:solidFill>
                      <a:schemeClr val="accent1">
                        <a:lumMod val="40000"/>
                        <a:lumOff val="60000"/>
                      </a:schemeClr>
                    </a:solidFill>
                  </a:tcPr>
                </a:tc>
                <a:tc>
                  <a:txBody>
                    <a:bodyPr/>
                    <a:lstStyle/>
                    <a:p>
                      <a:pPr algn="ctr"/>
                      <a:r>
                        <a:rPr lang="en-US" sz="800" dirty="0"/>
                        <a:t>261</a:t>
                      </a:r>
                    </a:p>
                  </a:txBody>
                  <a:tcPr anchor="ctr"/>
                </a:tc>
                <a:tc>
                  <a:txBody>
                    <a:bodyPr/>
                    <a:lstStyle/>
                    <a:p>
                      <a:pPr marL="0" indent="0" algn="ctr">
                        <a:buFont typeface="+mj-lt"/>
                        <a:buNone/>
                      </a:pPr>
                      <a:r>
                        <a:rPr lang="en-US" sz="800" b="1" dirty="0"/>
                        <a:t>3</a:t>
                      </a:r>
                    </a:p>
                  </a:txBody>
                  <a:tcPr anchor="ctr">
                    <a:solidFill>
                      <a:schemeClr val="accent1">
                        <a:lumMod val="40000"/>
                        <a:lumOff val="60000"/>
                      </a:schemeClr>
                    </a:solidFill>
                  </a:tcPr>
                </a:tc>
                <a:tc>
                  <a:txBody>
                    <a:bodyPr/>
                    <a:lstStyle/>
                    <a:p>
                      <a:pPr algn="ctr"/>
                      <a:r>
                        <a:rPr lang="en-US" sz="800" dirty="0"/>
                        <a:t>49</a:t>
                      </a:r>
                    </a:p>
                  </a:txBody>
                  <a:tcPr anchor="ctr"/>
                </a:tc>
                <a:tc>
                  <a:txBody>
                    <a:bodyPr/>
                    <a:lstStyle/>
                    <a:p>
                      <a:pPr marL="0" indent="0" algn="ctr">
                        <a:buFont typeface="+mj-lt"/>
                        <a:buNone/>
                      </a:pPr>
                      <a:r>
                        <a:rPr lang="en-US" sz="800" b="1" dirty="0"/>
                        <a:t>3</a:t>
                      </a:r>
                    </a:p>
                  </a:txBody>
                  <a:tcPr anchor="ctr">
                    <a:solidFill>
                      <a:schemeClr val="accent1">
                        <a:lumMod val="40000"/>
                        <a:lumOff val="60000"/>
                      </a:schemeClr>
                    </a:solidFill>
                  </a:tcPr>
                </a:tc>
                <a:tc>
                  <a:txBody>
                    <a:bodyPr/>
                    <a:lstStyle/>
                    <a:p>
                      <a:pPr algn="ctr"/>
                      <a:r>
                        <a:rPr lang="en-US" sz="800" dirty="0"/>
                        <a:t>244</a:t>
                      </a:r>
                    </a:p>
                  </a:txBody>
                  <a:tcPr anchor="ctr"/>
                </a:tc>
                <a:tc>
                  <a:txBody>
                    <a:bodyPr/>
                    <a:lstStyle/>
                    <a:p>
                      <a:pPr marL="0" indent="0" algn="ctr">
                        <a:buFont typeface="+mj-lt"/>
                        <a:buNone/>
                      </a:pPr>
                      <a:r>
                        <a:rPr lang="en-US" sz="800" b="1" dirty="0"/>
                        <a:t>3</a:t>
                      </a:r>
                    </a:p>
                  </a:txBody>
                  <a:tcPr anchor="ctr">
                    <a:solidFill>
                      <a:schemeClr val="accent1">
                        <a:lumMod val="40000"/>
                        <a:lumOff val="60000"/>
                      </a:schemeClr>
                    </a:solidFill>
                  </a:tcPr>
                </a:tc>
                <a:tc>
                  <a:txBody>
                    <a:bodyPr/>
                    <a:lstStyle/>
                    <a:p>
                      <a:pPr algn="ctr"/>
                      <a:r>
                        <a:rPr lang="en-US" sz="800" dirty="0"/>
                        <a:t>348</a:t>
                      </a:r>
                    </a:p>
                  </a:txBody>
                  <a:tcPr anchor="ctr"/>
                </a:tc>
                <a:tc>
                  <a:txBody>
                    <a:bodyPr/>
                    <a:lstStyle/>
                    <a:p>
                      <a:pPr marL="0" indent="0" algn="ctr">
                        <a:buFont typeface="+mj-lt"/>
                        <a:buNone/>
                      </a:pPr>
                      <a:r>
                        <a:rPr lang="en-US" sz="800" b="1" dirty="0"/>
                        <a:t>3</a:t>
                      </a:r>
                    </a:p>
                  </a:txBody>
                  <a:tcPr anchor="ctr">
                    <a:solidFill>
                      <a:schemeClr val="accent1">
                        <a:lumMod val="40000"/>
                        <a:lumOff val="60000"/>
                      </a:schemeClr>
                    </a:solidFill>
                  </a:tcPr>
                </a:tc>
                <a:tc>
                  <a:txBody>
                    <a:bodyPr/>
                    <a:lstStyle/>
                    <a:p>
                      <a:pPr algn="ctr"/>
                      <a:r>
                        <a:rPr lang="en-US" sz="800" dirty="0"/>
                        <a:t>157</a:t>
                      </a:r>
                    </a:p>
                  </a:txBody>
                  <a:tcPr anchor="ctr"/>
                </a:tc>
                <a:extLst>
                  <a:ext uri="{0D108BD9-81ED-4DB2-BD59-A6C34878D82A}">
                    <a16:rowId xmlns:a16="http://schemas.microsoft.com/office/drawing/2014/main" val="10003"/>
                  </a:ext>
                </a:extLst>
              </a:tr>
              <a:tr h="197363">
                <a:tc>
                  <a:txBody>
                    <a:bodyPr/>
                    <a:lstStyle/>
                    <a:p>
                      <a:pPr marL="0" indent="0" algn="ctr">
                        <a:buFont typeface="+mj-lt"/>
                        <a:buNone/>
                      </a:pPr>
                      <a:r>
                        <a:rPr lang="en-US" sz="800" b="1" dirty="0"/>
                        <a:t>4</a:t>
                      </a:r>
                    </a:p>
                  </a:txBody>
                  <a:tcPr anchor="ctr">
                    <a:solidFill>
                      <a:schemeClr val="accent1">
                        <a:lumMod val="40000"/>
                        <a:lumOff val="60000"/>
                      </a:schemeClr>
                    </a:solidFill>
                  </a:tcPr>
                </a:tc>
                <a:tc>
                  <a:txBody>
                    <a:bodyPr/>
                    <a:lstStyle/>
                    <a:p>
                      <a:pPr algn="ctr"/>
                      <a:r>
                        <a:rPr lang="en-US" sz="800" dirty="0"/>
                        <a:t>215</a:t>
                      </a:r>
                    </a:p>
                  </a:txBody>
                  <a:tcPr anchor="ctr"/>
                </a:tc>
                <a:tc>
                  <a:txBody>
                    <a:bodyPr/>
                    <a:lstStyle/>
                    <a:p>
                      <a:pPr marL="0" indent="0" algn="ctr">
                        <a:buFont typeface="+mj-lt"/>
                        <a:buNone/>
                      </a:pPr>
                      <a:r>
                        <a:rPr lang="en-US" sz="800" b="1" dirty="0"/>
                        <a:t>4</a:t>
                      </a:r>
                    </a:p>
                  </a:txBody>
                  <a:tcPr anchor="ctr">
                    <a:solidFill>
                      <a:schemeClr val="accent1">
                        <a:lumMod val="40000"/>
                        <a:lumOff val="60000"/>
                      </a:schemeClr>
                    </a:solidFill>
                  </a:tcPr>
                </a:tc>
                <a:tc>
                  <a:txBody>
                    <a:bodyPr/>
                    <a:lstStyle/>
                    <a:p>
                      <a:pPr algn="ctr"/>
                      <a:r>
                        <a:rPr lang="en-US" sz="800" dirty="0"/>
                        <a:t>210</a:t>
                      </a:r>
                    </a:p>
                  </a:txBody>
                  <a:tcPr anchor="ctr"/>
                </a:tc>
                <a:tc>
                  <a:txBody>
                    <a:bodyPr/>
                    <a:lstStyle/>
                    <a:p>
                      <a:pPr marL="0" indent="0" algn="ctr">
                        <a:buFont typeface="+mj-lt"/>
                        <a:buNone/>
                      </a:pPr>
                      <a:r>
                        <a:rPr lang="en-US" sz="800" b="1" dirty="0"/>
                        <a:t>4</a:t>
                      </a:r>
                    </a:p>
                  </a:txBody>
                  <a:tcPr anchor="ctr">
                    <a:solidFill>
                      <a:schemeClr val="accent1">
                        <a:lumMod val="40000"/>
                        <a:lumOff val="60000"/>
                      </a:schemeClr>
                    </a:solidFill>
                  </a:tcPr>
                </a:tc>
                <a:tc>
                  <a:txBody>
                    <a:bodyPr/>
                    <a:lstStyle/>
                    <a:p>
                      <a:pPr algn="ctr"/>
                      <a:r>
                        <a:rPr lang="en-US" sz="800" dirty="0"/>
                        <a:t>275</a:t>
                      </a:r>
                    </a:p>
                  </a:txBody>
                  <a:tcPr anchor="ctr"/>
                </a:tc>
                <a:tc>
                  <a:txBody>
                    <a:bodyPr/>
                    <a:lstStyle/>
                    <a:p>
                      <a:pPr marL="0" indent="0" algn="ctr">
                        <a:buFont typeface="+mj-lt"/>
                        <a:buNone/>
                      </a:pPr>
                      <a:r>
                        <a:rPr lang="en-US" sz="800" b="1" dirty="0"/>
                        <a:t>4</a:t>
                      </a:r>
                    </a:p>
                  </a:txBody>
                  <a:tcPr anchor="ctr">
                    <a:solidFill>
                      <a:schemeClr val="accent1">
                        <a:lumMod val="40000"/>
                        <a:lumOff val="60000"/>
                      </a:schemeClr>
                    </a:solidFill>
                  </a:tcPr>
                </a:tc>
                <a:tc>
                  <a:txBody>
                    <a:bodyPr/>
                    <a:lstStyle/>
                    <a:p>
                      <a:pPr algn="ctr"/>
                      <a:r>
                        <a:rPr lang="en-US" sz="800" dirty="0"/>
                        <a:t>81</a:t>
                      </a:r>
                    </a:p>
                  </a:txBody>
                  <a:tcPr anchor="ctr"/>
                </a:tc>
                <a:tc>
                  <a:txBody>
                    <a:bodyPr/>
                    <a:lstStyle/>
                    <a:p>
                      <a:pPr marL="0" indent="0" algn="ctr">
                        <a:buFont typeface="+mj-lt"/>
                        <a:buNone/>
                      </a:pPr>
                      <a:r>
                        <a:rPr lang="en-US" sz="800" b="1" dirty="0"/>
                        <a:t>4</a:t>
                      </a:r>
                    </a:p>
                  </a:txBody>
                  <a:tcPr anchor="ctr">
                    <a:solidFill>
                      <a:schemeClr val="accent1">
                        <a:lumMod val="40000"/>
                        <a:lumOff val="60000"/>
                      </a:schemeClr>
                    </a:solidFill>
                  </a:tcPr>
                </a:tc>
                <a:tc>
                  <a:txBody>
                    <a:bodyPr/>
                    <a:lstStyle/>
                    <a:p>
                      <a:pPr algn="ctr"/>
                      <a:r>
                        <a:rPr lang="en-US" sz="800" dirty="0"/>
                        <a:t>276</a:t>
                      </a:r>
                    </a:p>
                  </a:txBody>
                  <a:tcPr anchor="ctr"/>
                </a:tc>
                <a:tc>
                  <a:txBody>
                    <a:bodyPr/>
                    <a:lstStyle/>
                    <a:p>
                      <a:pPr marL="0" indent="0" algn="ctr">
                        <a:buFont typeface="+mj-lt"/>
                        <a:buNone/>
                      </a:pPr>
                      <a:r>
                        <a:rPr lang="en-US" sz="800" b="1" dirty="0"/>
                        <a:t>4</a:t>
                      </a:r>
                    </a:p>
                  </a:txBody>
                  <a:tcPr anchor="ctr">
                    <a:solidFill>
                      <a:schemeClr val="accent1">
                        <a:lumMod val="40000"/>
                        <a:lumOff val="60000"/>
                      </a:schemeClr>
                    </a:solidFill>
                  </a:tcPr>
                </a:tc>
                <a:tc>
                  <a:txBody>
                    <a:bodyPr/>
                    <a:lstStyle/>
                    <a:p>
                      <a:pPr algn="ctr"/>
                      <a:r>
                        <a:rPr lang="en-US" sz="800" dirty="0"/>
                        <a:t>20</a:t>
                      </a:r>
                    </a:p>
                  </a:txBody>
                  <a:tcPr anchor="ctr"/>
                </a:tc>
                <a:tc>
                  <a:txBody>
                    <a:bodyPr/>
                    <a:lstStyle/>
                    <a:p>
                      <a:pPr marL="0" indent="0" algn="ctr">
                        <a:buFont typeface="+mj-lt"/>
                        <a:buNone/>
                      </a:pPr>
                      <a:r>
                        <a:rPr lang="en-US" sz="800" b="1" dirty="0"/>
                        <a:t>4</a:t>
                      </a:r>
                    </a:p>
                  </a:txBody>
                  <a:tcPr anchor="ctr">
                    <a:solidFill>
                      <a:schemeClr val="accent1">
                        <a:lumMod val="40000"/>
                        <a:lumOff val="60000"/>
                      </a:schemeClr>
                    </a:solidFill>
                  </a:tcPr>
                </a:tc>
                <a:tc>
                  <a:txBody>
                    <a:bodyPr/>
                    <a:lstStyle/>
                    <a:p>
                      <a:pPr algn="ctr"/>
                      <a:r>
                        <a:rPr lang="en-US" sz="800" dirty="0"/>
                        <a:t>279</a:t>
                      </a:r>
                    </a:p>
                  </a:txBody>
                  <a:tcPr anchor="ctr"/>
                </a:tc>
                <a:tc>
                  <a:txBody>
                    <a:bodyPr/>
                    <a:lstStyle/>
                    <a:p>
                      <a:pPr marL="0" indent="0" algn="ctr">
                        <a:buFont typeface="+mj-lt"/>
                        <a:buNone/>
                      </a:pPr>
                      <a:r>
                        <a:rPr lang="en-US" sz="800" b="1" dirty="0"/>
                        <a:t>4</a:t>
                      </a:r>
                    </a:p>
                  </a:txBody>
                  <a:tcPr anchor="ctr">
                    <a:solidFill>
                      <a:schemeClr val="accent1">
                        <a:lumMod val="40000"/>
                        <a:lumOff val="60000"/>
                      </a:schemeClr>
                    </a:solidFill>
                  </a:tcPr>
                </a:tc>
                <a:tc>
                  <a:txBody>
                    <a:bodyPr/>
                    <a:lstStyle/>
                    <a:p>
                      <a:pPr algn="ctr"/>
                      <a:r>
                        <a:rPr lang="en-US" sz="800" dirty="0"/>
                        <a:t>145</a:t>
                      </a:r>
                    </a:p>
                  </a:txBody>
                  <a:tcPr anchor="ctr"/>
                </a:tc>
                <a:tc>
                  <a:txBody>
                    <a:bodyPr/>
                    <a:lstStyle/>
                    <a:p>
                      <a:pPr marL="0" indent="0" algn="ctr">
                        <a:buFont typeface="+mj-lt"/>
                        <a:buNone/>
                      </a:pPr>
                      <a:r>
                        <a:rPr lang="en-US" sz="800" b="1" dirty="0"/>
                        <a:t>4</a:t>
                      </a:r>
                    </a:p>
                  </a:txBody>
                  <a:tcPr anchor="ctr">
                    <a:solidFill>
                      <a:schemeClr val="accent1">
                        <a:lumMod val="40000"/>
                        <a:lumOff val="60000"/>
                      </a:schemeClr>
                    </a:solidFill>
                  </a:tcPr>
                </a:tc>
                <a:tc>
                  <a:txBody>
                    <a:bodyPr/>
                    <a:lstStyle/>
                    <a:p>
                      <a:pPr algn="ctr"/>
                      <a:r>
                        <a:rPr lang="en-US" sz="800" dirty="0"/>
                        <a:t>232</a:t>
                      </a:r>
                    </a:p>
                  </a:txBody>
                  <a:tcPr anchor="ctr"/>
                </a:tc>
                <a:tc>
                  <a:txBody>
                    <a:bodyPr/>
                    <a:lstStyle/>
                    <a:p>
                      <a:pPr marL="0" indent="0" algn="ctr">
                        <a:buFont typeface="+mj-lt"/>
                        <a:buNone/>
                      </a:pPr>
                      <a:r>
                        <a:rPr lang="en-US" sz="800" b="1" dirty="0"/>
                        <a:t>4</a:t>
                      </a:r>
                    </a:p>
                  </a:txBody>
                  <a:tcPr anchor="ctr">
                    <a:solidFill>
                      <a:schemeClr val="accent1">
                        <a:lumMod val="40000"/>
                        <a:lumOff val="60000"/>
                      </a:schemeClr>
                    </a:solidFill>
                  </a:tcPr>
                </a:tc>
                <a:tc>
                  <a:txBody>
                    <a:bodyPr/>
                    <a:lstStyle/>
                    <a:p>
                      <a:pPr algn="ctr"/>
                      <a:r>
                        <a:rPr lang="en-US" sz="800" dirty="0"/>
                        <a:t>202</a:t>
                      </a:r>
                    </a:p>
                  </a:txBody>
                  <a:tcPr anchor="ctr"/>
                </a:tc>
                <a:tc>
                  <a:txBody>
                    <a:bodyPr/>
                    <a:lstStyle/>
                    <a:p>
                      <a:pPr marL="0" indent="0" algn="ctr">
                        <a:buFont typeface="+mj-lt"/>
                        <a:buNone/>
                      </a:pPr>
                      <a:r>
                        <a:rPr lang="en-US" sz="800" b="1" dirty="0"/>
                        <a:t>4</a:t>
                      </a:r>
                    </a:p>
                  </a:txBody>
                  <a:tcPr anchor="ctr">
                    <a:solidFill>
                      <a:schemeClr val="accent1">
                        <a:lumMod val="40000"/>
                        <a:lumOff val="60000"/>
                      </a:schemeClr>
                    </a:solidFill>
                  </a:tcPr>
                </a:tc>
                <a:tc>
                  <a:txBody>
                    <a:bodyPr/>
                    <a:lstStyle/>
                    <a:p>
                      <a:pPr algn="ctr"/>
                      <a:r>
                        <a:rPr lang="en-US" sz="800" dirty="0"/>
                        <a:t>266</a:t>
                      </a:r>
                    </a:p>
                  </a:txBody>
                  <a:tcPr anchor="ctr"/>
                </a:tc>
                <a:tc>
                  <a:txBody>
                    <a:bodyPr/>
                    <a:lstStyle/>
                    <a:p>
                      <a:pPr marL="0" indent="0" algn="ctr">
                        <a:buFont typeface="+mj-lt"/>
                        <a:buNone/>
                      </a:pPr>
                      <a:r>
                        <a:rPr lang="en-US" sz="800" b="1" dirty="0"/>
                        <a:t>4</a:t>
                      </a:r>
                    </a:p>
                  </a:txBody>
                  <a:tcPr anchor="ctr">
                    <a:solidFill>
                      <a:schemeClr val="accent1">
                        <a:lumMod val="40000"/>
                        <a:lumOff val="60000"/>
                      </a:schemeClr>
                    </a:solidFill>
                  </a:tcPr>
                </a:tc>
                <a:tc>
                  <a:txBody>
                    <a:bodyPr/>
                    <a:lstStyle/>
                    <a:p>
                      <a:pPr algn="ctr"/>
                      <a:r>
                        <a:rPr lang="en-US" sz="800" dirty="0"/>
                        <a:t>165</a:t>
                      </a:r>
                    </a:p>
                  </a:txBody>
                  <a:tcPr anchor="ctr"/>
                </a:tc>
                <a:extLst>
                  <a:ext uri="{0D108BD9-81ED-4DB2-BD59-A6C34878D82A}">
                    <a16:rowId xmlns:a16="http://schemas.microsoft.com/office/drawing/2014/main" val="10004"/>
                  </a:ext>
                </a:extLst>
              </a:tr>
              <a:tr h="197363">
                <a:tc>
                  <a:txBody>
                    <a:bodyPr/>
                    <a:lstStyle/>
                    <a:p>
                      <a:pPr marL="0" indent="0" algn="ctr">
                        <a:buFont typeface="+mj-lt"/>
                        <a:buNone/>
                      </a:pPr>
                      <a:r>
                        <a:rPr lang="en-US" sz="800" b="1" dirty="0"/>
                        <a:t>5</a:t>
                      </a:r>
                    </a:p>
                  </a:txBody>
                  <a:tcPr anchor="ctr">
                    <a:solidFill>
                      <a:schemeClr val="accent1">
                        <a:lumMod val="40000"/>
                        <a:lumOff val="60000"/>
                      </a:schemeClr>
                    </a:solidFill>
                  </a:tcPr>
                </a:tc>
                <a:tc>
                  <a:txBody>
                    <a:bodyPr/>
                    <a:lstStyle/>
                    <a:p>
                      <a:pPr algn="ctr"/>
                      <a:r>
                        <a:rPr lang="en-US" sz="800" dirty="0"/>
                        <a:t>101</a:t>
                      </a:r>
                    </a:p>
                  </a:txBody>
                  <a:tcPr anchor="ctr"/>
                </a:tc>
                <a:tc>
                  <a:txBody>
                    <a:bodyPr/>
                    <a:lstStyle/>
                    <a:p>
                      <a:pPr marL="0" indent="0" algn="ctr">
                        <a:buFont typeface="+mj-lt"/>
                        <a:buNone/>
                      </a:pPr>
                      <a:r>
                        <a:rPr lang="en-US" sz="800" b="1" dirty="0"/>
                        <a:t>5</a:t>
                      </a:r>
                    </a:p>
                  </a:txBody>
                  <a:tcPr anchor="ctr">
                    <a:solidFill>
                      <a:schemeClr val="accent1">
                        <a:lumMod val="40000"/>
                        <a:lumOff val="60000"/>
                      </a:schemeClr>
                    </a:solidFill>
                  </a:tcPr>
                </a:tc>
                <a:tc>
                  <a:txBody>
                    <a:bodyPr/>
                    <a:lstStyle/>
                    <a:p>
                      <a:pPr algn="ctr"/>
                      <a:r>
                        <a:rPr lang="en-US" sz="800" dirty="0"/>
                        <a:t>214</a:t>
                      </a:r>
                    </a:p>
                  </a:txBody>
                  <a:tcPr anchor="ctr"/>
                </a:tc>
                <a:tc>
                  <a:txBody>
                    <a:bodyPr/>
                    <a:lstStyle/>
                    <a:p>
                      <a:pPr marL="0" indent="0" algn="ctr">
                        <a:buFont typeface="+mj-lt"/>
                        <a:buNone/>
                      </a:pPr>
                      <a:r>
                        <a:rPr lang="en-US" sz="800" b="1" dirty="0"/>
                        <a:t>5</a:t>
                      </a:r>
                    </a:p>
                  </a:txBody>
                  <a:tcPr anchor="ctr">
                    <a:solidFill>
                      <a:schemeClr val="accent1">
                        <a:lumMod val="40000"/>
                        <a:lumOff val="60000"/>
                      </a:schemeClr>
                    </a:solidFill>
                  </a:tcPr>
                </a:tc>
                <a:tc>
                  <a:txBody>
                    <a:bodyPr/>
                    <a:lstStyle/>
                    <a:p>
                      <a:pPr algn="ctr"/>
                      <a:r>
                        <a:rPr lang="en-US" sz="800" dirty="0"/>
                        <a:t>293</a:t>
                      </a:r>
                    </a:p>
                  </a:txBody>
                  <a:tcPr anchor="ctr"/>
                </a:tc>
                <a:tc>
                  <a:txBody>
                    <a:bodyPr/>
                    <a:lstStyle/>
                    <a:p>
                      <a:pPr marL="0" indent="0" algn="ctr">
                        <a:buFont typeface="+mj-lt"/>
                        <a:buNone/>
                      </a:pPr>
                      <a:r>
                        <a:rPr lang="en-US" sz="800" b="1" dirty="0"/>
                        <a:t>5</a:t>
                      </a:r>
                    </a:p>
                  </a:txBody>
                  <a:tcPr anchor="ctr">
                    <a:solidFill>
                      <a:schemeClr val="accent1">
                        <a:lumMod val="40000"/>
                        <a:lumOff val="60000"/>
                      </a:schemeClr>
                    </a:solidFill>
                  </a:tcPr>
                </a:tc>
                <a:tc>
                  <a:txBody>
                    <a:bodyPr/>
                    <a:lstStyle/>
                    <a:p>
                      <a:pPr algn="ctr"/>
                      <a:r>
                        <a:rPr lang="en-US" sz="800" dirty="0"/>
                        <a:t>269</a:t>
                      </a:r>
                    </a:p>
                  </a:txBody>
                  <a:tcPr anchor="ctr"/>
                </a:tc>
                <a:tc>
                  <a:txBody>
                    <a:bodyPr/>
                    <a:lstStyle/>
                    <a:p>
                      <a:pPr marL="0" indent="0" algn="ctr">
                        <a:buFont typeface="+mj-lt"/>
                        <a:buNone/>
                      </a:pPr>
                      <a:r>
                        <a:rPr lang="en-US" sz="800" b="1" dirty="0"/>
                        <a:t>5</a:t>
                      </a:r>
                    </a:p>
                  </a:txBody>
                  <a:tcPr anchor="ctr">
                    <a:solidFill>
                      <a:schemeClr val="accent1">
                        <a:lumMod val="40000"/>
                        <a:lumOff val="60000"/>
                      </a:schemeClr>
                    </a:solidFill>
                  </a:tcPr>
                </a:tc>
                <a:tc>
                  <a:txBody>
                    <a:bodyPr/>
                    <a:lstStyle/>
                    <a:p>
                      <a:pPr algn="ctr"/>
                      <a:r>
                        <a:rPr lang="en-US" sz="800" dirty="0"/>
                        <a:t>364</a:t>
                      </a:r>
                    </a:p>
                  </a:txBody>
                  <a:tcPr anchor="ctr"/>
                </a:tc>
                <a:tc>
                  <a:txBody>
                    <a:bodyPr/>
                    <a:lstStyle/>
                    <a:p>
                      <a:pPr marL="0" indent="0" algn="ctr">
                        <a:buFont typeface="+mj-lt"/>
                        <a:buNone/>
                      </a:pPr>
                      <a:r>
                        <a:rPr lang="en-US" sz="800" b="1" dirty="0"/>
                        <a:t>5</a:t>
                      </a:r>
                    </a:p>
                  </a:txBody>
                  <a:tcPr anchor="ctr">
                    <a:solidFill>
                      <a:schemeClr val="accent1">
                        <a:lumMod val="40000"/>
                        <a:lumOff val="60000"/>
                      </a:schemeClr>
                    </a:solidFill>
                  </a:tcPr>
                </a:tc>
                <a:tc>
                  <a:txBody>
                    <a:bodyPr/>
                    <a:lstStyle/>
                    <a:p>
                      <a:pPr algn="ctr"/>
                      <a:r>
                        <a:rPr lang="en-US" sz="800" dirty="0"/>
                        <a:t>28</a:t>
                      </a:r>
                    </a:p>
                  </a:txBody>
                  <a:tcPr anchor="ctr"/>
                </a:tc>
                <a:tc>
                  <a:txBody>
                    <a:bodyPr/>
                    <a:lstStyle/>
                    <a:p>
                      <a:pPr marL="0" indent="0" algn="ctr">
                        <a:buFont typeface="+mj-lt"/>
                        <a:buNone/>
                      </a:pPr>
                      <a:r>
                        <a:rPr lang="en-US" sz="800" b="1" dirty="0"/>
                        <a:t>5</a:t>
                      </a:r>
                    </a:p>
                  </a:txBody>
                  <a:tcPr anchor="ctr">
                    <a:solidFill>
                      <a:schemeClr val="accent1">
                        <a:lumMod val="40000"/>
                        <a:lumOff val="60000"/>
                      </a:schemeClr>
                    </a:solidFill>
                  </a:tcPr>
                </a:tc>
                <a:tc>
                  <a:txBody>
                    <a:bodyPr/>
                    <a:lstStyle/>
                    <a:p>
                      <a:pPr algn="ctr"/>
                      <a:r>
                        <a:rPr lang="en-US" sz="800" dirty="0"/>
                        <a:t>188</a:t>
                      </a:r>
                    </a:p>
                  </a:txBody>
                  <a:tcPr anchor="ctr"/>
                </a:tc>
                <a:tc>
                  <a:txBody>
                    <a:bodyPr/>
                    <a:lstStyle/>
                    <a:p>
                      <a:pPr marL="0" indent="0" algn="ctr">
                        <a:buFont typeface="+mj-lt"/>
                        <a:buNone/>
                      </a:pPr>
                      <a:r>
                        <a:rPr lang="en-US" sz="800" b="1" dirty="0"/>
                        <a:t>5</a:t>
                      </a:r>
                    </a:p>
                  </a:txBody>
                  <a:tcPr anchor="ctr">
                    <a:solidFill>
                      <a:schemeClr val="accent1">
                        <a:lumMod val="40000"/>
                        <a:lumOff val="60000"/>
                      </a:schemeClr>
                    </a:solidFill>
                  </a:tcPr>
                </a:tc>
                <a:tc>
                  <a:txBody>
                    <a:bodyPr/>
                    <a:lstStyle/>
                    <a:p>
                      <a:pPr algn="ctr"/>
                      <a:r>
                        <a:rPr lang="en-US" sz="800" dirty="0"/>
                        <a:t>54</a:t>
                      </a:r>
                    </a:p>
                  </a:txBody>
                  <a:tcPr anchor="ctr"/>
                </a:tc>
                <a:tc>
                  <a:txBody>
                    <a:bodyPr/>
                    <a:lstStyle/>
                    <a:p>
                      <a:pPr marL="0" indent="0" algn="ctr">
                        <a:buFont typeface="+mj-lt"/>
                        <a:buNone/>
                      </a:pPr>
                      <a:r>
                        <a:rPr lang="en-US" sz="800" b="1" dirty="0"/>
                        <a:t>5</a:t>
                      </a:r>
                    </a:p>
                  </a:txBody>
                  <a:tcPr anchor="ctr">
                    <a:solidFill>
                      <a:schemeClr val="accent1">
                        <a:lumMod val="40000"/>
                        <a:lumOff val="60000"/>
                      </a:schemeClr>
                    </a:solidFill>
                  </a:tcPr>
                </a:tc>
                <a:tc>
                  <a:txBody>
                    <a:bodyPr/>
                    <a:lstStyle/>
                    <a:p>
                      <a:pPr algn="ctr"/>
                      <a:r>
                        <a:rPr lang="en-US" sz="800" dirty="0"/>
                        <a:t>82</a:t>
                      </a:r>
                    </a:p>
                  </a:txBody>
                  <a:tcPr anchor="ctr"/>
                </a:tc>
                <a:tc>
                  <a:txBody>
                    <a:bodyPr/>
                    <a:lstStyle/>
                    <a:p>
                      <a:pPr marL="0" indent="0" algn="ctr">
                        <a:buFont typeface="+mj-lt"/>
                        <a:buNone/>
                      </a:pPr>
                      <a:r>
                        <a:rPr lang="en-US" sz="800" b="1" dirty="0"/>
                        <a:t>5</a:t>
                      </a:r>
                    </a:p>
                  </a:txBody>
                  <a:tcPr anchor="ctr">
                    <a:solidFill>
                      <a:schemeClr val="accent1">
                        <a:lumMod val="40000"/>
                        <a:lumOff val="60000"/>
                      </a:schemeClr>
                    </a:solidFill>
                  </a:tcPr>
                </a:tc>
                <a:tc>
                  <a:txBody>
                    <a:bodyPr/>
                    <a:lstStyle/>
                    <a:p>
                      <a:pPr algn="ctr"/>
                      <a:r>
                        <a:rPr lang="en-US" sz="800" dirty="0"/>
                        <a:t>24</a:t>
                      </a:r>
                    </a:p>
                  </a:txBody>
                  <a:tcPr anchor="ctr"/>
                </a:tc>
                <a:tc>
                  <a:txBody>
                    <a:bodyPr/>
                    <a:lstStyle/>
                    <a:p>
                      <a:pPr marL="0" indent="0" algn="ctr">
                        <a:buFont typeface="+mj-lt"/>
                        <a:buNone/>
                      </a:pPr>
                      <a:r>
                        <a:rPr lang="en-US" sz="800" b="1" dirty="0"/>
                        <a:t>5</a:t>
                      </a:r>
                    </a:p>
                  </a:txBody>
                  <a:tcPr anchor="ctr">
                    <a:solidFill>
                      <a:schemeClr val="accent1">
                        <a:lumMod val="40000"/>
                        <a:lumOff val="60000"/>
                      </a:schemeClr>
                    </a:solidFill>
                  </a:tcPr>
                </a:tc>
                <a:tc>
                  <a:txBody>
                    <a:bodyPr/>
                    <a:lstStyle/>
                    <a:p>
                      <a:pPr algn="ctr"/>
                      <a:r>
                        <a:rPr lang="en-US" sz="800" dirty="0"/>
                        <a:t>310</a:t>
                      </a:r>
                    </a:p>
                  </a:txBody>
                  <a:tcPr anchor="ctr"/>
                </a:tc>
                <a:tc>
                  <a:txBody>
                    <a:bodyPr/>
                    <a:lstStyle/>
                    <a:p>
                      <a:pPr marL="0" indent="0" algn="ctr">
                        <a:buFont typeface="+mj-lt"/>
                        <a:buNone/>
                      </a:pPr>
                      <a:r>
                        <a:rPr lang="en-US" sz="800" b="1" dirty="0"/>
                        <a:t>5</a:t>
                      </a:r>
                    </a:p>
                  </a:txBody>
                  <a:tcPr anchor="ctr">
                    <a:solidFill>
                      <a:schemeClr val="accent1">
                        <a:lumMod val="40000"/>
                        <a:lumOff val="60000"/>
                      </a:schemeClr>
                    </a:solidFill>
                  </a:tcPr>
                </a:tc>
                <a:tc>
                  <a:txBody>
                    <a:bodyPr/>
                    <a:lstStyle/>
                    <a:p>
                      <a:pPr algn="ctr"/>
                      <a:r>
                        <a:rPr lang="en-US" sz="800" dirty="0"/>
                        <a:t>56</a:t>
                      </a:r>
                    </a:p>
                  </a:txBody>
                  <a:tcPr anchor="ctr"/>
                </a:tc>
                <a:extLst>
                  <a:ext uri="{0D108BD9-81ED-4DB2-BD59-A6C34878D82A}">
                    <a16:rowId xmlns:a16="http://schemas.microsoft.com/office/drawing/2014/main" val="10005"/>
                  </a:ext>
                </a:extLst>
              </a:tr>
              <a:tr h="197363">
                <a:tc>
                  <a:txBody>
                    <a:bodyPr/>
                    <a:lstStyle/>
                    <a:p>
                      <a:pPr marL="0" indent="0" algn="ctr">
                        <a:buFont typeface="+mj-lt"/>
                        <a:buNone/>
                      </a:pPr>
                      <a:r>
                        <a:rPr lang="en-US" sz="800" b="1" dirty="0"/>
                        <a:t>6</a:t>
                      </a:r>
                    </a:p>
                  </a:txBody>
                  <a:tcPr anchor="ctr">
                    <a:solidFill>
                      <a:schemeClr val="accent1">
                        <a:lumMod val="40000"/>
                        <a:lumOff val="60000"/>
                      </a:schemeClr>
                    </a:solidFill>
                  </a:tcPr>
                </a:tc>
                <a:tc>
                  <a:txBody>
                    <a:bodyPr/>
                    <a:lstStyle/>
                    <a:p>
                      <a:pPr algn="ctr"/>
                      <a:r>
                        <a:rPr lang="en-US" sz="800" dirty="0"/>
                        <a:t>224</a:t>
                      </a:r>
                    </a:p>
                  </a:txBody>
                  <a:tcPr anchor="ctr"/>
                </a:tc>
                <a:tc>
                  <a:txBody>
                    <a:bodyPr/>
                    <a:lstStyle/>
                    <a:p>
                      <a:pPr marL="0" indent="0" algn="ctr">
                        <a:buFont typeface="+mj-lt"/>
                        <a:buNone/>
                      </a:pPr>
                      <a:r>
                        <a:rPr lang="en-US" sz="800" b="1" dirty="0"/>
                        <a:t>6</a:t>
                      </a:r>
                    </a:p>
                  </a:txBody>
                  <a:tcPr anchor="ctr">
                    <a:solidFill>
                      <a:schemeClr val="accent1">
                        <a:lumMod val="40000"/>
                        <a:lumOff val="60000"/>
                      </a:schemeClr>
                    </a:solidFill>
                  </a:tcPr>
                </a:tc>
                <a:tc>
                  <a:txBody>
                    <a:bodyPr/>
                    <a:lstStyle/>
                    <a:p>
                      <a:pPr algn="ctr"/>
                      <a:r>
                        <a:rPr lang="en-US" sz="800" dirty="0"/>
                        <a:t>347</a:t>
                      </a:r>
                    </a:p>
                  </a:txBody>
                  <a:tcPr anchor="ctr"/>
                </a:tc>
                <a:tc>
                  <a:txBody>
                    <a:bodyPr/>
                    <a:lstStyle/>
                    <a:p>
                      <a:pPr marL="0" indent="0" algn="ctr">
                        <a:buFont typeface="+mj-lt"/>
                        <a:buNone/>
                      </a:pPr>
                      <a:r>
                        <a:rPr lang="en-US" sz="800" b="1" dirty="0"/>
                        <a:t>6</a:t>
                      </a:r>
                    </a:p>
                  </a:txBody>
                  <a:tcPr anchor="ctr">
                    <a:solidFill>
                      <a:schemeClr val="accent1">
                        <a:lumMod val="40000"/>
                        <a:lumOff val="60000"/>
                      </a:schemeClr>
                    </a:solidFill>
                  </a:tcPr>
                </a:tc>
                <a:tc>
                  <a:txBody>
                    <a:bodyPr/>
                    <a:lstStyle/>
                    <a:p>
                      <a:pPr algn="ctr"/>
                      <a:r>
                        <a:rPr lang="en-US" sz="800" dirty="0"/>
                        <a:t>139</a:t>
                      </a:r>
                    </a:p>
                  </a:txBody>
                  <a:tcPr anchor="ctr"/>
                </a:tc>
                <a:tc>
                  <a:txBody>
                    <a:bodyPr/>
                    <a:lstStyle/>
                    <a:p>
                      <a:pPr marL="0" indent="0" algn="ctr">
                        <a:buFont typeface="+mj-lt"/>
                        <a:buNone/>
                      </a:pPr>
                      <a:r>
                        <a:rPr lang="en-US" sz="800" b="1" dirty="0"/>
                        <a:t>6</a:t>
                      </a:r>
                    </a:p>
                  </a:txBody>
                  <a:tcPr anchor="ctr">
                    <a:solidFill>
                      <a:schemeClr val="accent1">
                        <a:lumMod val="40000"/>
                        <a:lumOff val="60000"/>
                      </a:schemeClr>
                    </a:solidFill>
                  </a:tcPr>
                </a:tc>
                <a:tc>
                  <a:txBody>
                    <a:bodyPr/>
                    <a:lstStyle/>
                    <a:p>
                      <a:pPr algn="ctr"/>
                      <a:r>
                        <a:rPr lang="en-US" sz="800" dirty="0"/>
                        <a:t>253</a:t>
                      </a:r>
                    </a:p>
                  </a:txBody>
                  <a:tcPr anchor="ctr"/>
                </a:tc>
                <a:tc>
                  <a:txBody>
                    <a:bodyPr/>
                    <a:lstStyle/>
                    <a:p>
                      <a:pPr marL="0" indent="0" algn="ctr">
                        <a:buFont typeface="+mj-lt"/>
                        <a:buNone/>
                      </a:pPr>
                      <a:r>
                        <a:rPr lang="en-US" sz="800" b="1" dirty="0"/>
                        <a:t>6</a:t>
                      </a:r>
                    </a:p>
                  </a:txBody>
                  <a:tcPr anchor="ctr">
                    <a:solidFill>
                      <a:schemeClr val="accent1">
                        <a:lumMod val="40000"/>
                        <a:lumOff val="60000"/>
                      </a:schemeClr>
                    </a:solidFill>
                  </a:tcPr>
                </a:tc>
                <a:tc>
                  <a:txBody>
                    <a:bodyPr/>
                    <a:lstStyle/>
                    <a:p>
                      <a:pPr algn="ctr"/>
                      <a:r>
                        <a:rPr lang="en-US" sz="800" dirty="0"/>
                        <a:t>155</a:t>
                      </a:r>
                    </a:p>
                  </a:txBody>
                  <a:tcPr anchor="ctr"/>
                </a:tc>
                <a:tc>
                  <a:txBody>
                    <a:bodyPr/>
                    <a:lstStyle/>
                    <a:p>
                      <a:pPr marL="0" indent="0" algn="ctr">
                        <a:buFont typeface="+mj-lt"/>
                        <a:buNone/>
                      </a:pPr>
                      <a:r>
                        <a:rPr lang="en-US" sz="800" b="1" dirty="0"/>
                        <a:t>6</a:t>
                      </a:r>
                    </a:p>
                  </a:txBody>
                  <a:tcPr anchor="ctr">
                    <a:solidFill>
                      <a:schemeClr val="accent1">
                        <a:lumMod val="40000"/>
                        <a:lumOff val="60000"/>
                      </a:schemeClr>
                    </a:solidFill>
                  </a:tcPr>
                </a:tc>
                <a:tc>
                  <a:txBody>
                    <a:bodyPr/>
                    <a:lstStyle/>
                    <a:p>
                      <a:pPr algn="ctr"/>
                      <a:r>
                        <a:rPr lang="en-US" sz="800" dirty="0"/>
                        <a:t>110</a:t>
                      </a:r>
                    </a:p>
                  </a:txBody>
                  <a:tcPr anchor="ctr"/>
                </a:tc>
                <a:tc>
                  <a:txBody>
                    <a:bodyPr/>
                    <a:lstStyle/>
                    <a:p>
                      <a:pPr marL="0" indent="0" algn="ctr">
                        <a:buFont typeface="+mj-lt"/>
                        <a:buNone/>
                      </a:pPr>
                      <a:r>
                        <a:rPr lang="en-US" sz="800" b="1" dirty="0"/>
                        <a:t>6</a:t>
                      </a:r>
                    </a:p>
                  </a:txBody>
                  <a:tcPr anchor="ctr">
                    <a:solidFill>
                      <a:schemeClr val="accent1">
                        <a:lumMod val="40000"/>
                        <a:lumOff val="60000"/>
                      </a:schemeClr>
                    </a:solidFill>
                  </a:tcPr>
                </a:tc>
                <a:tc>
                  <a:txBody>
                    <a:bodyPr/>
                    <a:lstStyle/>
                    <a:p>
                      <a:pPr algn="ctr"/>
                      <a:r>
                        <a:rPr lang="en-US" sz="800" dirty="0"/>
                        <a:t>327</a:t>
                      </a:r>
                    </a:p>
                  </a:txBody>
                  <a:tcPr anchor="ctr"/>
                </a:tc>
                <a:tc>
                  <a:txBody>
                    <a:bodyPr/>
                    <a:lstStyle/>
                    <a:p>
                      <a:pPr marL="0" indent="0" algn="ctr">
                        <a:buFont typeface="+mj-lt"/>
                        <a:buNone/>
                      </a:pPr>
                      <a:r>
                        <a:rPr lang="en-US" sz="800" b="1" dirty="0"/>
                        <a:t>6</a:t>
                      </a:r>
                    </a:p>
                  </a:txBody>
                  <a:tcPr anchor="ctr">
                    <a:solidFill>
                      <a:schemeClr val="accent1">
                        <a:lumMod val="40000"/>
                        <a:lumOff val="60000"/>
                      </a:schemeClr>
                    </a:solidFill>
                  </a:tcPr>
                </a:tc>
                <a:tc>
                  <a:txBody>
                    <a:bodyPr/>
                    <a:lstStyle/>
                    <a:p>
                      <a:pPr algn="ctr"/>
                      <a:r>
                        <a:rPr lang="en-US" sz="800" dirty="0"/>
                        <a:t>114</a:t>
                      </a:r>
                    </a:p>
                  </a:txBody>
                  <a:tcPr anchor="ctr"/>
                </a:tc>
                <a:tc>
                  <a:txBody>
                    <a:bodyPr/>
                    <a:lstStyle/>
                    <a:p>
                      <a:pPr marL="0" indent="0" algn="ctr">
                        <a:buFont typeface="+mj-lt"/>
                        <a:buNone/>
                      </a:pPr>
                      <a:r>
                        <a:rPr lang="en-US" sz="800" b="1" dirty="0"/>
                        <a:t>6</a:t>
                      </a:r>
                    </a:p>
                  </a:txBody>
                  <a:tcPr anchor="ctr">
                    <a:solidFill>
                      <a:schemeClr val="accent1">
                        <a:lumMod val="40000"/>
                        <a:lumOff val="60000"/>
                      </a:schemeClr>
                    </a:solidFill>
                  </a:tcPr>
                </a:tc>
                <a:tc>
                  <a:txBody>
                    <a:bodyPr/>
                    <a:lstStyle/>
                    <a:p>
                      <a:pPr algn="ctr"/>
                      <a:r>
                        <a:rPr lang="en-US" sz="800" dirty="0"/>
                        <a:t>6</a:t>
                      </a:r>
                    </a:p>
                  </a:txBody>
                  <a:tcPr anchor="ctr"/>
                </a:tc>
                <a:tc>
                  <a:txBody>
                    <a:bodyPr/>
                    <a:lstStyle/>
                    <a:p>
                      <a:pPr marL="0" indent="0" algn="ctr">
                        <a:buFont typeface="+mj-lt"/>
                        <a:buNone/>
                      </a:pPr>
                      <a:r>
                        <a:rPr lang="en-US" sz="800" b="1" dirty="0"/>
                        <a:t>6</a:t>
                      </a:r>
                    </a:p>
                  </a:txBody>
                  <a:tcPr anchor="ctr">
                    <a:solidFill>
                      <a:schemeClr val="accent1">
                        <a:lumMod val="40000"/>
                        <a:lumOff val="60000"/>
                      </a:schemeClr>
                    </a:solidFill>
                  </a:tcPr>
                </a:tc>
                <a:tc>
                  <a:txBody>
                    <a:bodyPr/>
                    <a:lstStyle/>
                    <a:p>
                      <a:pPr algn="ctr"/>
                      <a:r>
                        <a:rPr lang="en-US" sz="800" dirty="0"/>
                        <a:t>87</a:t>
                      </a:r>
                    </a:p>
                  </a:txBody>
                  <a:tcPr anchor="ctr"/>
                </a:tc>
                <a:tc>
                  <a:txBody>
                    <a:bodyPr/>
                    <a:lstStyle/>
                    <a:p>
                      <a:pPr marL="0" indent="0" algn="ctr">
                        <a:buFont typeface="+mj-lt"/>
                        <a:buNone/>
                      </a:pPr>
                      <a:r>
                        <a:rPr lang="en-US" sz="800" b="1" dirty="0"/>
                        <a:t>6</a:t>
                      </a:r>
                    </a:p>
                  </a:txBody>
                  <a:tcPr anchor="ctr">
                    <a:solidFill>
                      <a:schemeClr val="accent1">
                        <a:lumMod val="40000"/>
                        <a:lumOff val="60000"/>
                      </a:schemeClr>
                    </a:solidFill>
                  </a:tcPr>
                </a:tc>
                <a:tc>
                  <a:txBody>
                    <a:bodyPr/>
                    <a:lstStyle/>
                    <a:p>
                      <a:pPr algn="ctr"/>
                      <a:r>
                        <a:rPr lang="en-US" sz="800" dirty="0"/>
                        <a:t>76</a:t>
                      </a:r>
                    </a:p>
                  </a:txBody>
                  <a:tcPr anchor="ctr"/>
                </a:tc>
                <a:tc>
                  <a:txBody>
                    <a:bodyPr/>
                    <a:lstStyle/>
                    <a:p>
                      <a:pPr marL="0" indent="0" algn="ctr">
                        <a:buFont typeface="+mj-lt"/>
                        <a:buNone/>
                      </a:pPr>
                      <a:r>
                        <a:rPr lang="en-US" sz="800" b="1" dirty="0"/>
                        <a:t>6</a:t>
                      </a:r>
                    </a:p>
                  </a:txBody>
                  <a:tcPr anchor="ctr">
                    <a:solidFill>
                      <a:schemeClr val="accent1">
                        <a:lumMod val="40000"/>
                        <a:lumOff val="60000"/>
                      </a:schemeClr>
                    </a:solidFill>
                  </a:tcPr>
                </a:tc>
                <a:tc>
                  <a:txBody>
                    <a:bodyPr/>
                    <a:lstStyle/>
                    <a:p>
                      <a:pPr algn="ctr"/>
                      <a:r>
                        <a:rPr lang="en-US" sz="800" dirty="0"/>
                        <a:t>10</a:t>
                      </a:r>
                    </a:p>
                  </a:txBody>
                  <a:tcPr anchor="ctr"/>
                </a:tc>
                <a:extLst>
                  <a:ext uri="{0D108BD9-81ED-4DB2-BD59-A6C34878D82A}">
                    <a16:rowId xmlns:a16="http://schemas.microsoft.com/office/drawing/2014/main" val="10006"/>
                  </a:ext>
                </a:extLst>
              </a:tr>
              <a:tr h="197363">
                <a:tc>
                  <a:txBody>
                    <a:bodyPr/>
                    <a:lstStyle/>
                    <a:p>
                      <a:pPr marL="0" indent="0" algn="ctr">
                        <a:buFont typeface="+mj-lt"/>
                        <a:buNone/>
                      </a:pPr>
                      <a:r>
                        <a:rPr lang="en-US" sz="800" b="1" dirty="0"/>
                        <a:t>7</a:t>
                      </a:r>
                    </a:p>
                  </a:txBody>
                  <a:tcPr anchor="ctr">
                    <a:solidFill>
                      <a:schemeClr val="accent1">
                        <a:lumMod val="40000"/>
                        <a:lumOff val="60000"/>
                      </a:schemeClr>
                    </a:solidFill>
                  </a:tcPr>
                </a:tc>
                <a:tc>
                  <a:txBody>
                    <a:bodyPr/>
                    <a:lstStyle/>
                    <a:p>
                      <a:pPr algn="ctr"/>
                      <a:r>
                        <a:rPr lang="en-US" sz="800" dirty="0"/>
                        <a:t>306</a:t>
                      </a:r>
                    </a:p>
                  </a:txBody>
                  <a:tcPr anchor="ctr"/>
                </a:tc>
                <a:tc>
                  <a:txBody>
                    <a:bodyPr/>
                    <a:lstStyle/>
                    <a:p>
                      <a:pPr marL="0" indent="0" algn="ctr">
                        <a:buFont typeface="+mj-lt"/>
                        <a:buNone/>
                      </a:pPr>
                      <a:r>
                        <a:rPr lang="en-US" sz="800" b="1" dirty="0"/>
                        <a:t>7</a:t>
                      </a:r>
                    </a:p>
                  </a:txBody>
                  <a:tcPr anchor="ctr">
                    <a:solidFill>
                      <a:schemeClr val="accent1">
                        <a:lumMod val="40000"/>
                        <a:lumOff val="60000"/>
                      </a:schemeClr>
                    </a:solidFill>
                  </a:tcPr>
                </a:tc>
                <a:tc>
                  <a:txBody>
                    <a:bodyPr/>
                    <a:lstStyle/>
                    <a:p>
                      <a:pPr algn="ctr"/>
                      <a:r>
                        <a:rPr lang="en-US" sz="800" dirty="0"/>
                        <a:t>91</a:t>
                      </a:r>
                    </a:p>
                  </a:txBody>
                  <a:tcPr anchor="ctr"/>
                </a:tc>
                <a:tc>
                  <a:txBody>
                    <a:bodyPr/>
                    <a:lstStyle/>
                    <a:p>
                      <a:pPr marL="0" indent="0" algn="ctr">
                        <a:buFont typeface="+mj-lt"/>
                        <a:buNone/>
                      </a:pPr>
                      <a:r>
                        <a:rPr lang="en-US" sz="800" b="1" dirty="0"/>
                        <a:t>7</a:t>
                      </a:r>
                    </a:p>
                  </a:txBody>
                  <a:tcPr anchor="ctr">
                    <a:solidFill>
                      <a:schemeClr val="accent1">
                        <a:lumMod val="40000"/>
                        <a:lumOff val="60000"/>
                      </a:schemeClr>
                    </a:solidFill>
                  </a:tcPr>
                </a:tc>
                <a:tc>
                  <a:txBody>
                    <a:bodyPr/>
                    <a:lstStyle/>
                    <a:p>
                      <a:pPr algn="ctr"/>
                      <a:r>
                        <a:rPr lang="en-US" sz="800" dirty="0"/>
                        <a:t>122</a:t>
                      </a:r>
                    </a:p>
                  </a:txBody>
                  <a:tcPr anchor="ctr"/>
                </a:tc>
                <a:tc>
                  <a:txBody>
                    <a:bodyPr/>
                    <a:lstStyle/>
                    <a:p>
                      <a:pPr marL="0" indent="0" algn="ctr">
                        <a:buFont typeface="+mj-lt"/>
                        <a:buNone/>
                      </a:pPr>
                      <a:r>
                        <a:rPr lang="en-US" sz="800" b="1" dirty="0"/>
                        <a:t>7</a:t>
                      </a:r>
                    </a:p>
                  </a:txBody>
                  <a:tcPr anchor="ctr">
                    <a:solidFill>
                      <a:schemeClr val="accent1">
                        <a:lumMod val="40000"/>
                        <a:lumOff val="60000"/>
                      </a:schemeClr>
                    </a:solidFill>
                  </a:tcPr>
                </a:tc>
                <a:tc>
                  <a:txBody>
                    <a:bodyPr/>
                    <a:lstStyle/>
                    <a:p>
                      <a:pPr algn="ctr"/>
                      <a:r>
                        <a:rPr lang="en-US" sz="800" dirty="0"/>
                        <a:t>147</a:t>
                      </a:r>
                    </a:p>
                  </a:txBody>
                  <a:tcPr anchor="ctr"/>
                </a:tc>
                <a:tc>
                  <a:txBody>
                    <a:bodyPr/>
                    <a:lstStyle/>
                    <a:p>
                      <a:pPr marL="0" indent="0" algn="ctr">
                        <a:buFont typeface="+mj-lt"/>
                        <a:buNone/>
                      </a:pPr>
                      <a:r>
                        <a:rPr lang="en-US" sz="800" b="1" dirty="0"/>
                        <a:t>7</a:t>
                      </a:r>
                    </a:p>
                  </a:txBody>
                  <a:tcPr anchor="ctr">
                    <a:solidFill>
                      <a:schemeClr val="accent1">
                        <a:lumMod val="40000"/>
                        <a:lumOff val="60000"/>
                      </a:schemeClr>
                    </a:solidFill>
                  </a:tcPr>
                </a:tc>
                <a:tc>
                  <a:txBody>
                    <a:bodyPr/>
                    <a:lstStyle/>
                    <a:p>
                      <a:pPr algn="ctr"/>
                      <a:r>
                        <a:rPr lang="en-US" sz="800" dirty="0"/>
                        <a:t>35</a:t>
                      </a:r>
                    </a:p>
                  </a:txBody>
                  <a:tcPr anchor="ctr"/>
                </a:tc>
                <a:tc>
                  <a:txBody>
                    <a:bodyPr/>
                    <a:lstStyle/>
                    <a:p>
                      <a:pPr marL="0" indent="0" algn="ctr">
                        <a:buFont typeface="+mj-lt"/>
                        <a:buNone/>
                      </a:pPr>
                      <a:r>
                        <a:rPr lang="en-US" sz="800" b="1" dirty="0"/>
                        <a:t>7</a:t>
                      </a:r>
                    </a:p>
                  </a:txBody>
                  <a:tcPr anchor="ctr">
                    <a:solidFill>
                      <a:schemeClr val="accent1">
                        <a:lumMod val="40000"/>
                        <a:lumOff val="60000"/>
                      </a:schemeClr>
                    </a:solidFill>
                  </a:tcPr>
                </a:tc>
                <a:tc>
                  <a:txBody>
                    <a:bodyPr/>
                    <a:lstStyle/>
                    <a:p>
                      <a:pPr algn="ctr"/>
                      <a:r>
                        <a:rPr lang="en-US" sz="800" dirty="0"/>
                        <a:t>82</a:t>
                      </a:r>
                    </a:p>
                  </a:txBody>
                  <a:tcPr anchor="ctr"/>
                </a:tc>
                <a:tc>
                  <a:txBody>
                    <a:bodyPr/>
                    <a:lstStyle/>
                    <a:p>
                      <a:pPr marL="0" indent="0" algn="ctr">
                        <a:buFont typeface="+mj-lt"/>
                        <a:buNone/>
                      </a:pPr>
                      <a:r>
                        <a:rPr lang="en-US" sz="800" b="1" dirty="0"/>
                        <a:t>7</a:t>
                      </a:r>
                    </a:p>
                  </a:txBody>
                  <a:tcPr anchor="ctr">
                    <a:solidFill>
                      <a:schemeClr val="accent1">
                        <a:lumMod val="40000"/>
                        <a:lumOff val="60000"/>
                      </a:schemeClr>
                    </a:solidFill>
                  </a:tcPr>
                </a:tc>
                <a:tc>
                  <a:txBody>
                    <a:bodyPr/>
                    <a:lstStyle/>
                    <a:p>
                      <a:pPr algn="ctr"/>
                      <a:r>
                        <a:rPr lang="en-US" sz="800" dirty="0"/>
                        <a:t>50</a:t>
                      </a:r>
                    </a:p>
                  </a:txBody>
                  <a:tcPr anchor="ctr"/>
                </a:tc>
                <a:tc>
                  <a:txBody>
                    <a:bodyPr/>
                    <a:lstStyle/>
                    <a:p>
                      <a:pPr marL="0" indent="0" algn="ctr">
                        <a:buFont typeface="+mj-lt"/>
                        <a:buNone/>
                      </a:pPr>
                      <a:r>
                        <a:rPr lang="en-US" sz="800" b="1" dirty="0"/>
                        <a:t>7</a:t>
                      </a:r>
                    </a:p>
                  </a:txBody>
                  <a:tcPr anchor="ctr">
                    <a:solidFill>
                      <a:schemeClr val="accent1">
                        <a:lumMod val="40000"/>
                        <a:lumOff val="60000"/>
                      </a:schemeClr>
                    </a:solidFill>
                  </a:tcPr>
                </a:tc>
                <a:tc>
                  <a:txBody>
                    <a:bodyPr/>
                    <a:lstStyle/>
                    <a:p>
                      <a:pPr algn="ctr"/>
                      <a:r>
                        <a:rPr lang="en-US" sz="800" dirty="0"/>
                        <a:t>168</a:t>
                      </a:r>
                    </a:p>
                  </a:txBody>
                  <a:tcPr anchor="ctr"/>
                </a:tc>
                <a:tc>
                  <a:txBody>
                    <a:bodyPr/>
                    <a:lstStyle/>
                    <a:p>
                      <a:pPr marL="0" indent="0" algn="ctr">
                        <a:buFont typeface="+mj-lt"/>
                        <a:buNone/>
                      </a:pPr>
                      <a:r>
                        <a:rPr lang="en-US" sz="800" b="1" dirty="0"/>
                        <a:t>7</a:t>
                      </a:r>
                    </a:p>
                  </a:txBody>
                  <a:tcPr anchor="ctr">
                    <a:solidFill>
                      <a:schemeClr val="accent1">
                        <a:lumMod val="40000"/>
                        <a:lumOff val="60000"/>
                      </a:schemeClr>
                    </a:solidFill>
                  </a:tcPr>
                </a:tc>
                <a:tc>
                  <a:txBody>
                    <a:bodyPr/>
                    <a:lstStyle/>
                    <a:p>
                      <a:pPr algn="ctr"/>
                      <a:r>
                        <a:rPr lang="en-US" sz="800" dirty="0"/>
                        <a:t>8</a:t>
                      </a:r>
                    </a:p>
                  </a:txBody>
                  <a:tcPr anchor="ctr"/>
                </a:tc>
                <a:tc>
                  <a:txBody>
                    <a:bodyPr/>
                    <a:lstStyle/>
                    <a:p>
                      <a:pPr marL="0" indent="0" algn="ctr">
                        <a:buFont typeface="+mj-lt"/>
                        <a:buNone/>
                      </a:pPr>
                      <a:r>
                        <a:rPr lang="en-US" sz="800" b="1" dirty="0"/>
                        <a:t>7</a:t>
                      </a:r>
                    </a:p>
                  </a:txBody>
                  <a:tcPr anchor="ctr">
                    <a:solidFill>
                      <a:schemeClr val="accent1">
                        <a:lumMod val="40000"/>
                        <a:lumOff val="60000"/>
                      </a:schemeClr>
                    </a:solidFill>
                  </a:tcPr>
                </a:tc>
                <a:tc>
                  <a:txBody>
                    <a:bodyPr/>
                    <a:lstStyle/>
                    <a:p>
                      <a:pPr algn="ctr"/>
                      <a:r>
                        <a:rPr lang="en-US" sz="800" dirty="0"/>
                        <a:t>234</a:t>
                      </a:r>
                    </a:p>
                  </a:txBody>
                  <a:tcPr anchor="ctr"/>
                </a:tc>
                <a:tc>
                  <a:txBody>
                    <a:bodyPr/>
                    <a:lstStyle/>
                    <a:p>
                      <a:pPr marL="0" indent="0" algn="ctr">
                        <a:buFont typeface="+mj-lt"/>
                        <a:buNone/>
                      </a:pPr>
                      <a:r>
                        <a:rPr lang="en-US" sz="800" b="1" dirty="0"/>
                        <a:t>7</a:t>
                      </a:r>
                    </a:p>
                  </a:txBody>
                  <a:tcPr anchor="ctr">
                    <a:solidFill>
                      <a:schemeClr val="accent1">
                        <a:lumMod val="40000"/>
                        <a:lumOff val="60000"/>
                      </a:schemeClr>
                    </a:solidFill>
                  </a:tcPr>
                </a:tc>
                <a:tc>
                  <a:txBody>
                    <a:bodyPr/>
                    <a:lstStyle/>
                    <a:p>
                      <a:pPr algn="ctr"/>
                      <a:r>
                        <a:rPr lang="en-US" sz="800" dirty="0"/>
                        <a:t>51</a:t>
                      </a:r>
                    </a:p>
                  </a:txBody>
                  <a:tcPr anchor="ctr"/>
                </a:tc>
                <a:tc>
                  <a:txBody>
                    <a:bodyPr/>
                    <a:lstStyle/>
                    <a:p>
                      <a:pPr marL="0" indent="0" algn="ctr">
                        <a:buFont typeface="+mj-lt"/>
                        <a:buNone/>
                      </a:pPr>
                      <a:r>
                        <a:rPr lang="en-US" sz="800" b="1" dirty="0"/>
                        <a:t>7</a:t>
                      </a:r>
                    </a:p>
                  </a:txBody>
                  <a:tcPr anchor="ctr">
                    <a:solidFill>
                      <a:schemeClr val="accent1">
                        <a:lumMod val="40000"/>
                        <a:lumOff val="60000"/>
                      </a:schemeClr>
                    </a:solidFill>
                  </a:tcPr>
                </a:tc>
                <a:tc>
                  <a:txBody>
                    <a:bodyPr/>
                    <a:lstStyle/>
                    <a:p>
                      <a:pPr algn="ctr"/>
                      <a:r>
                        <a:rPr lang="en-US" sz="800" dirty="0"/>
                        <a:t>12</a:t>
                      </a:r>
                    </a:p>
                  </a:txBody>
                  <a:tcPr anchor="ctr"/>
                </a:tc>
                <a:extLst>
                  <a:ext uri="{0D108BD9-81ED-4DB2-BD59-A6C34878D82A}">
                    <a16:rowId xmlns:a16="http://schemas.microsoft.com/office/drawing/2014/main" val="10007"/>
                  </a:ext>
                </a:extLst>
              </a:tr>
              <a:tr h="197363">
                <a:tc>
                  <a:txBody>
                    <a:bodyPr/>
                    <a:lstStyle/>
                    <a:p>
                      <a:pPr marL="0" indent="0" algn="ctr">
                        <a:buFont typeface="+mj-lt"/>
                        <a:buNone/>
                      </a:pPr>
                      <a:r>
                        <a:rPr lang="en-US" sz="800" b="1" dirty="0"/>
                        <a:t>8</a:t>
                      </a:r>
                    </a:p>
                  </a:txBody>
                  <a:tcPr anchor="ctr">
                    <a:solidFill>
                      <a:schemeClr val="accent1">
                        <a:lumMod val="40000"/>
                        <a:lumOff val="60000"/>
                      </a:schemeClr>
                    </a:solidFill>
                  </a:tcPr>
                </a:tc>
                <a:tc>
                  <a:txBody>
                    <a:bodyPr/>
                    <a:lstStyle/>
                    <a:p>
                      <a:pPr algn="ctr"/>
                      <a:r>
                        <a:rPr lang="en-US" sz="800" dirty="0"/>
                        <a:t>199</a:t>
                      </a:r>
                    </a:p>
                  </a:txBody>
                  <a:tcPr anchor="ctr"/>
                </a:tc>
                <a:tc>
                  <a:txBody>
                    <a:bodyPr/>
                    <a:lstStyle/>
                    <a:p>
                      <a:pPr marL="0" indent="0" algn="ctr">
                        <a:buFont typeface="+mj-lt"/>
                        <a:buNone/>
                      </a:pPr>
                      <a:r>
                        <a:rPr lang="en-US" sz="800" b="1" dirty="0"/>
                        <a:t>8</a:t>
                      </a:r>
                    </a:p>
                  </a:txBody>
                  <a:tcPr anchor="ctr">
                    <a:solidFill>
                      <a:schemeClr val="accent1">
                        <a:lumMod val="40000"/>
                        <a:lumOff val="60000"/>
                      </a:schemeClr>
                    </a:solidFill>
                  </a:tcPr>
                </a:tc>
                <a:tc>
                  <a:txBody>
                    <a:bodyPr/>
                    <a:lstStyle/>
                    <a:p>
                      <a:pPr algn="ctr"/>
                      <a:r>
                        <a:rPr lang="en-US" sz="800" dirty="0"/>
                        <a:t>181</a:t>
                      </a:r>
                    </a:p>
                  </a:txBody>
                  <a:tcPr anchor="ctr"/>
                </a:tc>
                <a:tc>
                  <a:txBody>
                    <a:bodyPr/>
                    <a:lstStyle/>
                    <a:p>
                      <a:pPr marL="0" indent="0" algn="ctr">
                        <a:buFont typeface="+mj-lt"/>
                        <a:buNone/>
                      </a:pPr>
                      <a:r>
                        <a:rPr lang="en-US" sz="800" b="1" dirty="0"/>
                        <a:t>8</a:t>
                      </a:r>
                    </a:p>
                  </a:txBody>
                  <a:tcPr anchor="ctr">
                    <a:solidFill>
                      <a:schemeClr val="accent1">
                        <a:lumMod val="40000"/>
                        <a:lumOff val="60000"/>
                      </a:schemeClr>
                    </a:solidFill>
                  </a:tcPr>
                </a:tc>
                <a:tc>
                  <a:txBody>
                    <a:bodyPr/>
                    <a:lstStyle/>
                    <a:p>
                      <a:pPr algn="ctr"/>
                      <a:r>
                        <a:rPr lang="en-US" sz="800" dirty="0"/>
                        <a:t>213</a:t>
                      </a:r>
                    </a:p>
                  </a:txBody>
                  <a:tcPr anchor="ctr"/>
                </a:tc>
                <a:tc>
                  <a:txBody>
                    <a:bodyPr/>
                    <a:lstStyle/>
                    <a:p>
                      <a:pPr marL="0" indent="0" algn="ctr">
                        <a:buFont typeface="+mj-lt"/>
                        <a:buNone/>
                      </a:pPr>
                      <a:r>
                        <a:rPr lang="en-US" sz="800" b="1" dirty="0"/>
                        <a:t>8</a:t>
                      </a:r>
                    </a:p>
                  </a:txBody>
                  <a:tcPr anchor="ctr">
                    <a:solidFill>
                      <a:schemeClr val="accent1">
                        <a:lumMod val="40000"/>
                        <a:lumOff val="60000"/>
                      </a:schemeClr>
                    </a:solidFill>
                  </a:tcPr>
                </a:tc>
                <a:tc>
                  <a:txBody>
                    <a:bodyPr/>
                    <a:lstStyle/>
                    <a:p>
                      <a:pPr algn="ctr"/>
                      <a:r>
                        <a:rPr lang="en-US" sz="800" dirty="0"/>
                        <a:t>312</a:t>
                      </a:r>
                    </a:p>
                  </a:txBody>
                  <a:tcPr anchor="ctr"/>
                </a:tc>
                <a:tc>
                  <a:txBody>
                    <a:bodyPr/>
                    <a:lstStyle/>
                    <a:p>
                      <a:pPr marL="0" indent="0" algn="ctr">
                        <a:buFont typeface="+mj-lt"/>
                        <a:buNone/>
                      </a:pPr>
                      <a:r>
                        <a:rPr lang="en-US" sz="800" b="1" dirty="0"/>
                        <a:t>8</a:t>
                      </a:r>
                    </a:p>
                  </a:txBody>
                  <a:tcPr anchor="ctr">
                    <a:solidFill>
                      <a:schemeClr val="accent1">
                        <a:lumMod val="40000"/>
                        <a:lumOff val="60000"/>
                      </a:schemeClr>
                    </a:solidFill>
                  </a:tcPr>
                </a:tc>
                <a:tc>
                  <a:txBody>
                    <a:bodyPr/>
                    <a:lstStyle/>
                    <a:p>
                      <a:pPr algn="ctr"/>
                      <a:r>
                        <a:rPr lang="en-US" sz="800" dirty="0"/>
                        <a:t>321</a:t>
                      </a:r>
                    </a:p>
                  </a:txBody>
                  <a:tcPr anchor="ctr"/>
                </a:tc>
                <a:tc>
                  <a:txBody>
                    <a:bodyPr/>
                    <a:lstStyle/>
                    <a:p>
                      <a:pPr marL="0" indent="0" algn="ctr">
                        <a:buFont typeface="+mj-lt"/>
                        <a:buNone/>
                      </a:pPr>
                      <a:r>
                        <a:rPr lang="en-US" sz="800" b="1" dirty="0"/>
                        <a:t>8</a:t>
                      </a:r>
                    </a:p>
                  </a:txBody>
                  <a:tcPr anchor="ctr">
                    <a:solidFill>
                      <a:schemeClr val="accent1">
                        <a:lumMod val="40000"/>
                        <a:lumOff val="60000"/>
                      </a:schemeClr>
                    </a:solidFill>
                  </a:tcPr>
                </a:tc>
                <a:tc>
                  <a:txBody>
                    <a:bodyPr/>
                    <a:lstStyle/>
                    <a:p>
                      <a:pPr algn="ctr"/>
                      <a:r>
                        <a:rPr lang="en-US" sz="800" dirty="0"/>
                        <a:t>366</a:t>
                      </a:r>
                    </a:p>
                  </a:txBody>
                  <a:tcPr anchor="ctr"/>
                </a:tc>
                <a:tc>
                  <a:txBody>
                    <a:bodyPr/>
                    <a:lstStyle/>
                    <a:p>
                      <a:pPr marL="0" indent="0" algn="ctr">
                        <a:buFont typeface="+mj-lt"/>
                        <a:buNone/>
                      </a:pPr>
                      <a:r>
                        <a:rPr lang="en-US" sz="800" b="1" dirty="0"/>
                        <a:t>8</a:t>
                      </a:r>
                    </a:p>
                  </a:txBody>
                  <a:tcPr anchor="ctr">
                    <a:solidFill>
                      <a:schemeClr val="accent1">
                        <a:lumMod val="40000"/>
                        <a:lumOff val="60000"/>
                      </a:schemeClr>
                    </a:solidFill>
                  </a:tcPr>
                </a:tc>
                <a:tc>
                  <a:txBody>
                    <a:bodyPr/>
                    <a:lstStyle/>
                    <a:p>
                      <a:pPr algn="ctr"/>
                      <a:r>
                        <a:rPr lang="en-US" sz="800" dirty="0"/>
                        <a:t>13</a:t>
                      </a:r>
                    </a:p>
                  </a:txBody>
                  <a:tcPr anchor="ctr"/>
                </a:tc>
                <a:tc>
                  <a:txBody>
                    <a:bodyPr/>
                    <a:lstStyle/>
                    <a:p>
                      <a:pPr marL="0" indent="0" algn="ctr">
                        <a:buFont typeface="+mj-lt"/>
                        <a:buNone/>
                      </a:pPr>
                      <a:r>
                        <a:rPr lang="en-US" sz="800" b="1" dirty="0"/>
                        <a:t>8</a:t>
                      </a:r>
                    </a:p>
                  </a:txBody>
                  <a:tcPr anchor="ctr">
                    <a:solidFill>
                      <a:schemeClr val="accent1">
                        <a:lumMod val="40000"/>
                        <a:lumOff val="60000"/>
                      </a:schemeClr>
                    </a:solidFill>
                  </a:tcPr>
                </a:tc>
                <a:tc>
                  <a:txBody>
                    <a:bodyPr/>
                    <a:lstStyle/>
                    <a:p>
                      <a:pPr algn="ctr"/>
                      <a:r>
                        <a:rPr lang="en-US" sz="800" dirty="0"/>
                        <a:t>48</a:t>
                      </a:r>
                    </a:p>
                  </a:txBody>
                  <a:tcPr anchor="ctr"/>
                </a:tc>
                <a:tc>
                  <a:txBody>
                    <a:bodyPr/>
                    <a:lstStyle/>
                    <a:p>
                      <a:pPr marL="0" indent="0" algn="ctr">
                        <a:buFont typeface="+mj-lt"/>
                        <a:buNone/>
                      </a:pPr>
                      <a:r>
                        <a:rPr lang="en-US" sz="800" b="1" dirty="0"/>
                        <a:t>8</a:t>
                      </a:r>
                    </a:p>
                  </a:txBody>
                  <a:tcPr anchor="ctr">
                    <a:solidFill>
                      <a:schemeClr val="accent1">
                        <a:lumMod val="40000"/>
                        <a:lumOff val="60000"/>
                      </a:schemeClr>
                    </a:solidFill>
                  </a:tcPr>
                </a:tc>
                <a:tc>
                  <a:txBody>
                    <a:bodyPr/>
                    <a:lstStyle/>
                    <a:p>
                      <a:pPr algn="ctr"/>
                      <a:r>
                        <a:rPr lang="en-US" sz="800" dirty="0"/>
                        <a:t>184</a:t>
                      </a:r>
                    </a:p>
                  </a:txBody>
                  <a:tcPr anchor="ctr"/>
                </a:tc>
                <a:tc>
                  <a:txBody>
                    <a:bodyPr/>
                    <a:lstStyle/>
                    <a:p>
                      <a:pPr marL="0" indent="0" algn="ctr">
                        <a:buFont typeface="+mj-lt"/>
                        <a:buNone/>
                      </a:pPr>
                      <a:r>
                        <a:rPr lang="en-US" sz="800" b="1" dirty="0"/>
                        <a:t>8</a:t>
                      </a:r>
                    </a:p>
                  </a:txBody>
                  <a:tcPr anchor="ctr">
                    <a:solidFill>
                      <a:schemeClr val="accent1">
                        <a:lumMod val="40000"/>
                        <a:lumOff val="60000"/>
                      </a:schemeClr>
                    </a:solidFill>
                  </a:tcPr>
                </a:tc>
                <a:tc>
                  <a:txBody>
                    <a:bodyPr/>
                    <a:lstStyle/>
                    <a:p>
                      <a:pPr algn="ctr"/>
                      <a:r>
                        <a:rPr lang="en-US" sz="800" dirty="0"/>
                        <a:t>283</a:t>
                      </a:r>
                    </a:p>
                  </a:txBody>
                  <a:tcPr anchor="ctr"/>
                </a:tc>
                <a:tc>
                  <a:txBody>
                    <a:bodyPr/>
                    <a:lstStyle/>
                    <a:p>
                      <a:pPr marL="0" indent="0" algn="ctr">
                        <a:buFont typeface="+mj-lt"/>
                        <a:buNone/>
                      </a:pPr>
                      <a:r>
                        <a:rPr lang="en-US" sz="800" b="1" dirty="0"/>
                        <a:t>8</a:t>
                      </a:r>
                    </a:p>
                  </a:txBody>
                  <a:tcPr anchor="ctr">
                    <a:solidFill>
                      <a:schemeClr val="accent1">
                        <a:lumMod val="40000"/>
                        <a:lumOff val="60000"/>
                      </a:schemeClr>
                    </a:solidFill>
                  </a:tcPr>
                </a:tc>
                <a:tc>
                  <a:txBody>
                    <a:bodyPr/>
                    <a:lstStyle/>
                    <a:p>
                      <a:pPr algn="ctr"/>
                      <a:r>
                        <a:rPr lang="en-US" sz="800" dirty="0"/>
                        <a:t>97</a:t>
                      </a:r>
                    </a:p>
                  </a:txBody>
                  <a:tcPr anchor="ctr"/>
                </a:tc>
                <a:tc>
                  <a:txBody>
                    <a:bodyPr/>
                    <a:lstStyle/>
                    <a:p>
                      <a:pPr marL="0" indent="0" algn="ctr">
                        <a:buFont typeface="+mj-lt"/>
                        <a:buNone/>
                      </a:pPr>
                      <a:r>
                        <a:rPr lang="en-US" sz="800" b="1" dirty="0"/>
                        <a:t>8</a:t>
                      </a:r>
                    </a:p>
                  </a:txBody>
                  <a:tcPr anchor="ctr">
                    <a:solidFill>
                      <a:schemeClr val="accent1">
                        <a:lumMod val="40000"/>
                        <a:lumOff val="60000"/>
                      </a:schemeClr>
                    </a:solidFill>
                  </a:tcPr>
                </a:tc>
                <a:tc>
                  <a:txBody>
                    <a:bodyPr/>
                    <a:lstStyle/>
                    <a:p>
                      <a:pPr algn="ctr"/>
                      <a:r>
                        <a:rPr lang="en-US" sz="800" dirty="0"/>
                        <a:t>105</a:t>
                      </a:r>
                    </a:p>
                  </a:txBody>
                  <a:tcPr anchor="ctr"/>
                </a:tc>
                <a:extLst>
                  <a:ext uri="{0D108BD9-81ED-4DB2-BD59-A6C34878D82A}">
                    <a16:rowId xmlns:a16="http://schemas.microsoft.com/office/drawing/2014/main" val="10008"/>
                  </a:ext>
                </a:extLst>
              </a:tr>
              <a:tr h="197363">
                <a:tc>
                  <a:txBody>
                    <a:bodyPr/>
                    <a:lstStyle/>
                    <a:p>
                      <a:pPr marL="0" indent="0" algn="ctr">
                        <a:buFont typeface="+mj-lt"/>
                        <a:buNone/>
                      </a:pPr>
                      <a:r>
                        <a:rPr lang="en-US" sz="800" b="1" dirty="0"/>
                        <a:t>9</a:t>
                      </a:r>
                    </a:p>
                  </a:txBody>
                  <a:tcPr anchor="ctr">
                    <a:solidFill>
                      <a:schemeClr val="accent1">
                        <a:lumMod val="40000"/>
                        <a:lumOff val="60000"/>
                      </a:schemeClr>
                    </a:solidFill>
                  </a:tcPr>
                </a:tc>
                <a:tc>
                  <a:txBody>
                    <a:bodyPr/>
                    <a:lstStyle/>
                    <a:p>
                      <a:pPr algn="ctr"/>
                      <a:r>
                        <a:rPr lang="en-US" sz="800" dirty="0"/>
                        <a:t>194</a:t>
                      </a:r>
                    </a:p>
                  </a:txBody>
                  <a:tcPr anchor="ctr"/>
                </a:tc>
                <a:tc>
                  <a:txBody>
                    <a:bodyPr/>
                    <a:lstStyle/>
                    <a:p>
                      <a:pPr marL="0" indent="0" algn="ctr">
                        <a:buFont typeface="+mj-lt"/>
                        <a:buNone/>
                      </a:pPr>
                      <a:r>
                        <a:rPr lang="en-US" sz="800" b="1" dirty="0"/>
                        <a:t>9</a:t>
                      </a:r>
                    </a:p>
                  </a:txBody>
                  <a:tcPr anchor="ctr">
                    <a:solidFill>
                      <a:schemeClr val="accent1">
                        <a:lumMod val="40000"/>
                        <a:lumOff val="60000"/>
                      </a:schemeClr>
                    </a:solidFill>
                  </a:tcPr>
                </a:tc>
                <a:tc>
                  <a:txBody>
                    <a:bodyPr/>
                    <a:lstStyle/>
                    <a:p>
                      <a:pPr algn="ctr"/>
                      <a:r>
                        <a:rPr lang="en-US" sz="800" dirty="0"/>
                        <a:t>338</a:t>
                      </a:r>
                    </a:p>
                  </a:txBody>
                  <a:tcPr anchor="ctr"/>
                </a:tc>
                <a:tc>
                  <a:txBody>
                    <a:bodyPr/>
                    <a:lstStyle/>
                    <a:p>
                      <a:pPr marL="0" indent="0" algn="ctr">
                        <a:buFont typeface="+mj-lt"/>
                        <a:buNone/>
                      </a:pPr>
                      <a:r>
                        <a:rPr lang="en-US" sz="800" b="1" dirty="0"/>
                        <a:t>9</a:t>
                      </a:r>
                    </a:p>
                  </a:txBody>
                  <a:tcPr anchor="ctr">
                    <a:solidFill>
                      <a:schemeClr val="accent1">
                        <a:lumMod val="40000"/>
                        <a:lumOff val="60000"/>
                      </a:schemeClr>
                    </a:solidFill>
                  </a:tcPr>
                </a:tc>
                <a:tc>
                  <a:txBody>
                    <a:bodyPr/>
                    <a:lstStyle/>
                    <a:p>
                      <a:pPr algn="ctr"/>
                      <a:r>
                        <a:rPr lang="en-US" sz="800" dirty="0"/>
                        <a:t>317</a:t>
                      </a:r>
                    </a:p>
                  </a:txBody>
                  <a:tcPr anchor="ctr"/>
                </a:tc>
                <a:tc>
                  <a:txBody>
                    <a:bodyPr/>
                    <a:lstStyle/>
                    <a:p>
                      <a:pPr marL="0" indent="0" algn="ctr">
                        <a:buFont typeface="+mj-lt"/>
                        <a:buNone/>
                      </a:pPr>
                      <a:r>
                        <a:rPr lang="en-US" sz="800" b="1" dirty="0"/>
                        <a:t>9</a:t>
                      </a:r>
                    </a:p>
                  </a:txBody>
                  <a:tcPr anchor="ctr">
                    <a:solidFill>
                      <a:schemeClr val="accent1">
                        <a:lumMod val="40000"/>
                        <a:lumOff val="60000"/>
                      </a:schemeClr>
                    </a:solidFill>
                  </a:tcPr>
                </a:tc>
                <a:tc>
                  <a:txBody>
                    <a:bodyPr/>
                    <a:lstStyle/>
                    <a:p>
                      <a:pPr algn="ctr"/>
                      <a:r>
                        <a:rPr lang="en-US" sz="800" dirty="0"/>
                        <a:t>219</a:t>
                      </a:r>
                    </a:p>
                  </a:txBody>
                  <a:tcPr anchor="ctr"/>
                </a:tc>
                <a:tc>
                  <a:txBody>
                    <a:bodyPr/>
                    <a:lstStyle/>
                    <a:p>
                      <a:pPr marL="0" indent="0" algn="ctr">
                        <a:buFont typeface="+mj-lt"/>
                        <a:buNone/>
                      </a:pPr>
                      <a:r>
                        <a:rPr lang="en-US" sz="800" b="1" dirty="0"/>
                        <a:t>9</a:t>
                      </a:r>
                    </a:p>
                  </a:txBody>
                  <a:tcPr anchor="ctr">
                    <a:solidFill>
                      <a:schemeClr val="accent1">
                        <a:lumMod val="40000"/>
                        <a:lumOff val="60000"/>
                      </a:schemeClr>
                    </a:solidFill>
                  </a:tcPr>
                </a:tc>
                <a:tc>
                  <a:txBody>
                    <a:bodyPr/>
                    <a:lstStyle/>
                    <a:p>
                      <a:pPr algn="ctr"/>
                      <a:r>
                        <a:rPr lang="en-US" sz="800" dirty="0"/>
                        <a:t>197</a:t>
                      </a:r>
                    </a:p>
                  </a:txBody>
                  <a:tcPr anchor="ctr"/>
                </a:tc>
                <a:tc>
                  <a:txBody>
                    <a:bodyPr/>
                    <a:lstStyle/>
                    <a:p>
                      <a:pPr marL="0" indent="0" algn="ctr">
                        <a:buFont typeface="+mj-lt"/>
                        <a:buNone/>
                      </a:pPr>
                      <a:r>
                        <a:rPr lang="en-US" sz="800" b="1" dirty="0"/>
                        <a:t>9</a:t>
                      </a:r>
                    </a:p>
                  </a:txBody>
                  <a:tcPr anchor="ctr">
                    <a:solidFill>
                      <a:schemeClr val="accent1">
                        <a:lumMod val="40000"/>
                        <a:lumOff val="60000"/>
                      </a:schemeClr>
                    </a:solidFill>
                  </a:tcPr>
                </a:tc>
                <a:tc>
                  <a:txBody>
                    <a:bodyPr/>
                    <a:lstStyle/>
                    <a:p>
                      <a:pPr algn="ctr"/>
                      <a:r>
                        <a:rPr lang="en-US" sz="800" dirty="0"/>
                        <a:t>335</a:t>
                      </a:r>
                    </a:p>
                  </a:txBody>
                  <a:tcPr anchor="ctr"/>
                </a:tc>
                <a:tc>
                  <a:txBody>
                    <a:bodyPr/>
                    <a:lstStyle/>
                    <a:p>
                      <a:pPr marL="0" indent="0" algn="ctr">
                        <a:buFont typeface="+mj-lt"/>
                        <a:buNone/>
                      </a:pPr>
                      <a:r>
                        <a:rPr lang="en-US" sz="800" b="1" dirty="0"/>
                        <a:t>9</a:t>
                      </a:r>
                    </a:p>
                  </a:txBody>
                  <a:tcPr anchor="ctr">
                    <a:solidFill>
                      <a:schemeClr val="accent1">
                        <a:lumMod val="40000"/>
                        <a:lumOff val="60000"/>
                      </a:schemeClr>
                    </a:solidFill>
                  </a:tcPr>
                </a:tc>
                <a:tc>
                  <a:txBody>
                    <a:bodyPr/>
                    <a:lstStyle/>
                    <a:p>
                      <a:pPr algn="ctr"/>
                      <a:r>
                        <a:rPr lang="en-US" sz="800" dirty="0"/>
                        <a:t>277</a:t>
                      </a:r>
                    </a:p>
                  </a:txBody>
                  <a:tcPr anchor="ctr"/>
                </a:tc>
                <a:tc>
                  <a:txBody>
                    <a:bodyPr/>
                    <a:lstStyle/>
                    <a:p>
                      <a:pPr marL="0" indent="0" algn="ctr">
                        <a:buFont typeface="+mj-lt"/>
                        <a:buNone/>
                      </a:pPr>
                      <a:r>
                        <a:rPr lang="en-US" sz="800" b="1" dirty="0"/>
                        <a:t>9</a:t>
                      </a:r>
                    </a:p>
                  </a:txBody>
                  <a:tcPr anchor="ctr">
                    <a:solidFill>
                      <a:schemeClr val="accent1">
                        <a:lumMod val="40000"/>
                        <a:lumOff val="60000"/>
                      </a:schemeClr>
                    </a:solidFill>
                  </a:tcPr>
                </a:tc>
                <a:tc>
                  <a:txBody>
                    <a:bodyPr/>
                    <a:lstStyle/>
                    <a:p>
                      <a:pPr algn="ctr"/>
                      <a:r>
                        <a:rPr lang="en-US" sz="800" dirty="0"/>
                        <a:t>106</a:t>
                      </a:r>
                    </a:p>
                  </a:txBody>
                  <a:tcPr anchor="ctr"/>
                </a:tc>
                <a:tc>
                  <a:txBody>
                    <a:bodyPr/>
                    <a:lstStyle/>
                    <a:p>
                      <a:pPr marL="0" indent="0" algn="ctr">
                        <a:buFont typeface="+mj-lt"/>
                        <a:buNone/>
                      </a:pPr>
                      <a:r>
                        <a:rPr lang="en-US" sz="800" b="1" dirty="0"/>
                        <a:t>9</a:t>
                      </a:r>
                    </a:p>
                  </a:txBody>
                  <a:tcPr anchor="ctr">
                    <a:solidFill>
                      <a:schemeClr val="accent1">
                        <a:lumMod val="40000"/>
                        <a:lumOff val="60000"/>
                      </a:schemeClr>
                    </a:solidFill>
                  </a:tcPr>
                </a:tc>
                <a:tc>
                  <a:txBody>
                    <a:bodyPr/>
                    <a:lstStyle/>
                    <a:p>
                      <a:pPr algn="ctr"/>
                      <a:r>
                        <a:rPr lang="en-US" sz="800" dirty="0"/>
                        <a:t>263</a:t>
                      </a:r>
                    </a:p>
                  </a:txBody>
                  <a:tcPr anchor="ctr"/>
                </a:tc>
                <a:tc>
                  <a:txBody>
                    <a:bodyPr/>
                    <a:lstStyle/>
                    <a:p>
                      <a:pPr marL="0" indent="0" algn="ctr">
                        <a:buFont typeface="+mj-lt"/>
                        <a:buNone/>
                      </a:pPr>
                      <a:r>
                        <a:rPr lang="en-US" sz="800" b="1" dirty="0"/>
                        <a:t>9</a:t>
                      </a:r>
                    </a:p>
                  </a:txBody>
                  <a:tcPr anchor="ctr">
                    <a:solidFill>
                      <a:schemeClr val="accent1">
                        <a:lumMod val="40000"/>
                        <a:lumOff val="60000"/>
                      </a:schemeClr>
                    </a:solidFill>
                  </a:tcPr>
                </a:tc>
                <a:tc>
                  <a:txBody>
                    <a:bodyPr/>
                    <a:lstStyle/>
                    <a:p>
                      <a:pPr algn="ctr"/>
                      <a:r>
                        <a:rPr lang="en-US" sz="800" dirty="0"/>
                        <a:t>342</a:t>
                      </a:r>
                    </a:p>
                  </a:txBody>
                  <a:tcPr anchor="ctr"/>
                </a:tc>
                <a:tc>
                  <a:txBody>
                    <a:bodyPr/>
                    <a:lstStyle/>
                    <a:p>
                      <a:pPr marL="0" indent="0" algn="ctr">
                        <a:buFont typeface="+mj-lt"/>
                        <a:buNone/>
                      </a:pPr>
                      <a:r>
                        <a:rPr lang="en-US" sz="800" b="1" dirty="0"/>
                        <a:t>9</a:t>
                      </a:r>
                    </a:p>
                  </a:txBody>
                  <a:tcPr anchor="ctr">
                    <a:solidFill>
                      <a:schemeClr val="accent1">
                        <a:lumMod val="40000"/>
                        <a:lumOff val="60000"/>
                      </a:schemeClr>
                    </a:solidFill>
                  </a:tcPr>
                </a:tc>
                <a:tc>
                  <a:txBody>
                    <a:bodyPr/>
                    <a:lstStyle/>
                    <a:p>
                      <a:pPr algn="ctr"/>
                      <a:r>
                        <a:rPr lang="en-US" sz="800" dirty="0"/>
                        <a:t>80</a:t>
                      </a:r>
                    </a:p>
                  </a:txBody>
                  <a:tcPr anchor="ctr"/>
                </a:tc>
                <a:tc>
                  <a:txBody>
                    <a:bodyPr/>
                    <a:lstStyle/>
                    <a:p>
                      <a:pPr marL="0" indent="0" algn="ctr">
                        <a:buFont typeface="+mj-lt"/>
                        <a:buNone/>
                      </a:pPr>
                      <a:r>
                        <a:rPr lang="en-US" sz="800" b="1" dirty="0"/>
                        <a:t>9</a:t>
                      </a:r>
                    </a:p>
                  </a:txBody>
                  <a:tcPr anchor="ctr">
                    <a:solidFill>
                      <a:schemeClr val="accent1">
                        <a:lumMod val="40000"/>
                        <a:lumOff val="60000"/>
                      </a:schemeClr>
                    </a:solidFill>
                  </a:tcPr>
                </a:tc>
                <a:tc>
                  <a:txBody>
                    <a:bodyPr/>
                    <a:lstStyle/>
                    <a:p>
                      <a:pPr algn="ctr"/>
                      <a:r>
                        <a:rPr lang="en-US" sz="800" dirty="0"/>
                        <a:t>43</a:t>
                      </a:r>
                    </a:p>
                  </a:txBody>
                  <a:tcPr anchor="ctr"/>
                </a:tc>
                <a:extLst>
                  <a:ext uri="{0D108BD9-81ED-4DB2-BD59-A6C34878D82A}">
                    <a16:rowId xmlns:a16="http://schemas.microsoft.com/office/drawing/2014/main" val="10009"/>
                  </a:ext>
                </a:extLst>
              </a:tr>
              <a:tr h="197363">
                <a:tc>
                  <a:txBody>
                    <a:bodyPr/>
                    <a:lstStyle/>
                    <a:p>
                      <a:pPr marL="0" indent="0" algn="ctr">
                        <a:buFont typeface="+mj-lt"/>
                        <a:buNone/>
                      </a:pPr>
                      <a:r>
                        <a:rPr lang="en-US" sz="800" b="1" dirty="0"/>
                        <a:t>10</a:t>
                      </a:r>
                    </a:p>
                  </a:txBody>
                  <a:tcPr anchor="ctr">
                    <a:solidFill>
                      <a:schemeClr val="accent1">
                        <a:lumMod val="40000"/>
                        <a:lumOff val="60000"/>
                      </a:schemeClr>
                    </a:solidFill>
                  </a:tcPr>
                </a:tc>
                <a:tc>
                  <a:txBody>
                    <a:bodyPr/>
                    <a:lstStyle/>
                    <a:p>
                      <a:pPr algn="ctr"/>
                      <a:r>
                        <a:rPr lang="en-US" sz="800" dirty="0"/>
                        <a:t>325</a:t>
                      </a:r>
                    </a:p>
                  </a:txBody>
                  <a:tcPr anchor="ctr"/>
                </a:tc>
                <a:tc>
                  <a:txBody>
                    <a:bodyPr/>
                    <a:lstStyle/>
                    <a:p>
                      <a:pPr marL="0" indent="0" algn="ctr">
                        <a:buFont typeface="+mj-lt"/>
                        <a:buNone/>
                      </a:pPr>
                      <a:r>
                        <a:rPr lang="en-US" sz="800" b="1" dirty="0"/>
                        <a:t>10</a:t>
                      </a:r>
                    </a:p>
                  </a:txBody>
                  <a:tcPr anchor="ctr">
                    <a:solidFill>
                      <a:schemeClr val="accent1">
                        <a:lumMod val="40000"/>
                        <a:lumOff val="60000"/>
                      </a:schemeClr>
                    </a:solidFill>
                  </a:tcPr>
                </a:tc>
                <a:tc>
                  <a:txBody>
                    <a:bodyPr/>
                    <a:lstStyle/>
                    <a:p>
                      <a:pPr algn="ctr"/>
                      <a:r>
                        <a:rPr lang="en-US" sz="800" dirty="0"/>
                        <a:t>216</a:t>
                      </a:r>
                    </a:p>
                  </a:txBody>
                  <a:tcPr anchor="ctr"/>
                </a:tc>
                <a:tc>
                  <a:txBody>
                    <a:bodyPr/>
                    <a:lstStyle/>
                    <a:p>
                      <a:pPr marL="0" indent="0" algn="ctr">
                        <a:buFont typeface="+mj-lt"/>
                        <a:buNone/>
                      </a:pPr>
                      <a:r>
                        <a:rPr lang="en-US" sz="800" b="1" dirty="0"/>
                        <a:t>10</a:t>
                      </a:r>
                    </a:p>
                  </a:txBody>
                  <a:tcPr anchor="ctr">
                    <a:solidFill>
                      <a:schemeClr val="accent1">
                        <a:lumMod val="40000"/>
                        <a:lumOff val="60000"/>
                      </a:schemeClr>
                    </a:solidFill>
                  </a:tcPr>
                </a:tc>
                <a:tc>
                  <a:txBody>
                    <a:bodyPr/>
                    <a:lstStyle/>
                    <a:p>
                      <a:pPr algn="ctr"/>
                      <a:r>
                        <a:rPr lang="en-US" sz="800" dirty="0"/>
                        <a:t>323</a:t>
                      </a:r>
                    </a:p>
                  </a:txBody>
                  <a:tcPr anchor="ctr"/>
                </a:tc>
                <a:tc>
                  <a:txBody>
                    <a:bodyPr/>
                    <a:lstStyle/>
                    <a:p>
                      <a:pPr marL="0" indent="0" algn="ctr">
                        <a:buFont typeface="+mj-lt"/>
                        <a:buNone/>
                      </a:pPr>
                      <a:r>
                        <a:rPr lang="en-US" sz="800" b="1" dirty="0"/>
                        <a:t>10</a:t>
                      </a:r>
                    </a:p>
                  </a:txBody>
                  <a:tcPr anchor="ctr">
                    <a:solidFill>
                      <a:schemeClr val="accent1">
                        <a:lumMod val="40000"/>
                        <a:lumOff val="60000"/>
                      </a:schemeClr>
                    </a:solidFill>
                  </a:tcPr>
                </a:tc>
                <a:tc>
                  <a:txBody>
                    <a:bodyPr/>
                    <a:lstStyle/>
                    <a:p>
                      <a:pPr algn="ctr"/>
                      <a:r>
                        <a:rPr lang="en-US" sz="800" dirty="0"/>
                        <a:t>218</a:t>
                      </a:r>
                    </a:p>
                  </a:txBody>
                  <a:tcPr anchor="ctr"/>
                </a:tc>
                <a:tc>
                  <a:txBody>
                    <a:bodyPr/>
                    <a:lstStyle/>
                    <a:p>
                      <a:pPr marL="0" indent="0" algn="ctr">
                        <a:buFont typeface="+mj-lt"/>
                        <a:buNone/>
                      </a:pPr>
                      <a:r>
                        <a:rPr lang="en-US" sz="800" b="1" dirty="0"/>
                        <a:t>10</a:t>
                      </a:r>
                    </a:p>
                  </a:txBody>
                  <a:tcPr anchor="ctr">
                    <a:solidFill>
                      <a:schemeClr val="accent1">
                        <a:lumMod val="40000"/>
                        <a:lumOff val="60000"/>
                      </a:schemeClr>
                    </a:solidFill>
                  </a:tcPr>
                </a:tc>
                <a:tc>
                  <a:txBody>
                    <a:bodyPr/>
                    <a:lstStyle/>
                    <a:p>
                      <a:pPr algn="ctr"/>
                      <a:r>
                        <a:rPr lang="en-US" sz="800" dirty="0"/>
                        <a:t>65</a:t>
                      </a:r>
                    </a:p>
                  </a:txBody>
                  <a:tcPr anchor="ctr"/>
                </a:tc>
                <a:tc>
                  <a:txBody>
                    <a:bodyPr/>
                    <a:lstStyle/>
                    <a:p>
                      <a:pPr marL="0" indent="0" algn="ctr">
                        <a:buFont typeface="+mj-lt"/>
                        <a:buNone/>
                      </a:pPr>
                      <a:r>
                        <a:rPr lang="en-US" sz="800" b="1" dirty="0"/>
                        <a:t>10</a:t>
                      </a:r>
                    </a:p>
                  </a:txBody>
                  <a:tcPr anchor="ctr">
                    <a:solidFill>
                      <a:schemeClr val="accent1">
                        <a:lumMod val="40000"/>
                        <a:lumOff val="60000"/>
                      </a:schemeClr>
                    </a:solidFill>
                  </a:tcPr>
                </a:tc>
                <a:tc>
                  <a:txBody>
                    <a:bodyPr/>
                    <a:lstStyle/>
                    <a:p>
                      <a:pPr algn="ctr"/>
                      <a:r>
                        <a:rPr lang="en-US" sz="800" dirty="0"/>
                        <a:t>206</a:t>
                      </a:r>
                    </a:p>
                  </a:txBody>
                  <a:tcPr anchor="ctr"/>
                </a:tc>
                <a:tc>
                  <a:txBody>
                    <a:bodyPr/>
                    <a:lstStyle/>
                    <a:p>
                      <a:pPr marL="0" indent="0" algn="ctr">
                        <a:buFont typeface="+mj-lt"/>
                        <a:buNone/>
                      </a:pPr>
                      <a:r>
                        <a:rPr lang="en-US" sz="800" b="1" dirty="0"/>
                        <a:t>10</a:t>
                      </a:r>
                    </a:p>
                  </a:txBody>
                  <a:tcPr anchor="ctr">
                    <a:solidFill>
                      <a:schemeClr val="accent1">
                        <a:lumMod val="40000"/>
                        <a:lumOff val="60000"/>
                      </a:schemeClr>
                    </a:solidFill>
                  </a:tcPr>
                </a:tc>
                <a:tc>
                  <a:txBody>
                    <a:bodyPr/>
                    <a:lstStyle/>
                    <a:p>
                      <a:pPr algn="ctr"/>
                      <a:r>
                        <a:rPr lang="en-US" sz="800" dirty="0"/>
                        <a:t>284</a:t>
                      </a:r>
                    </a:p>
                  </a:txBody>
                  <a:tcPr anchor="ctr"/>
                </a:tc>
                <a:tc>
                  <a:txBody>
                    <a:bodyPr/>
                    <a:lstStyle/>
                    <a:p>
                      <a:pPr marL="0" indent="0" algn="ctr">
                        <a:buFont typeface="+mj-lt"/>
                        <a:buNone/>
                      </a:pPr>
                      <a:r>
                        <a:rPr lang="en-US" sz="800" b="1" dirty="0"/>
                        <a:t>10</a:t>
                      </a:r>
                    </a:p>
                  </a:txBody>
                  <a:tcPr anchor="ctr">
                    <a:solidFill>
                      <a:schemeClr val="accent1">
                        <a:lumMod val="40000"/>
                        <a:lumOff val="60000"/>
                      </a:schemeClr>
                    </a:solidFill>
                  </a:tcPr>
                </a:tc>
                <a:tc>
                  <a:txBody>
                    <a:bodyPr/>
                    <a:lstStyle/>
                    <a:p>
                      <a:pPr algn="ctr"/>
                      <a:r>
                        <a:rPr lang="en-US" sz="800" dirty="0"/>
                        <a:t>21</a:t>
                      </a:r>
                    </a:p>
                  </a:txBody>
                  <a:tcPr anchor="ctr"/>
                </a:tc>
                <a:tc>
                  <a:txBody>
                    <a:bodyPr/>
                    <a:lstStyle/>
                    <a:p>
                      <a:pPr marL="0" indent="0" algn="ctr">
                        <a:buFont typeface="+mj-lt"/>
                        <a:buNone/>
                      </a:pPr>
                      <a:r>
                        <a:rPr lang="en-US" sz="800" b="1" dirty="0"/>
                        <a:t>10</a:t>
                      </a:r>
                    </a:p>
                  </a:txBody>
                  <a:tcPr anchor="ctr">
                    <a:solidFill>
                      <a:schemeClr val="accent1">
                        <a:lumMod val="40000"/>
                        <a:lumOff val="60000"/>
                      </a:schemeClr>
                    </a:solidFill>
                  </a:tcPr>
                </a:tc>
                <a:tc>
                  <a:txBody>
                    <a:bodyPr/>
                    <a:lstStyle/>
                    <a:p>
                      <a:pPr algn="ctr"/>
                      <a:r>
                        <a:rPr lang="en-US" sz="800" dirty="0"/>
                        <a:t>71</a:t>
                      </a:r>
                    </a:p>
                  </a:txBody>
                  <a:tcPr anchor="ctr"/>
                </a:tc>
                <a:tc>
                  <a:txBody>
                    <a:bodyPr/>
                    <a:lstStyle/>
                    <a:p>
                      <a:pPr marL="0" indent="0" algn="ctr">
                        <a:buFont typeface="+mj-lt"/>
                        <a:buNone/>
                      </a:pPr>
                      <a:r>
                        <a:rPr lang="en-US" sz="800" b="1" dirty="0"/>
                        <a:t>10</a:t>
                      </a:r>
                    </a:p>
                  </a:txBody>
                  <a:tcPr anchor="ctr">
                    <a:solidFill>
                      <a:schemeClr val="accent1">
                        <a:lumMod val="40000"/>
                        <a:lumOff val="60000"/>
                      </a:schemeClr>
                    </a:solidFill>
                  </a:tcPr>
                </a:tc>
                <a:tc>
                  <a:txBody>
                    <a:bodyPr/>
                    <a:lstStyle/>
                    <a:p>
                      <a:pPr algn="ctr"/>
                      <a:r>
                        <a:rPr lang="en-US" sz="800" dirty="0"/>
                        <a:t>220</a:t>
                      </a:r>
                    </a:p>
                  </a:txBody>
                  <a:tcPr anchor="ctr"/>
                </a:tc>
                <a:tc>
                  <a:txBody>
                    <a:bodyPr/>
                    <a:lstStyle/>
                    <a:p>
                      <a:pPr marL="0" indent="0" algn="ctr">
                        <a:buFont typeface="+mj-lt"/>
                        <a:buNone/>
                      </a:pPr>
                      <a:r>
                        <a:rPr lang="en-US" sz="800" b="1" dirty="0"/>
                        <a:t>10</a:t>
                      </a:r>
                    </a:p>
                  </a:txBody>
                  <a:tcPr anchor="ctr">
                    <a:solidFill>
                      <a:schemeClr val="accent1">
                        <a:lumMod val="40000"/>
                        <a:lumOff val="60000"/>
                      </a:schemeClr>
                    </a:solidFill>
                  </a:tcPr>
                </a:tc>
                <a:tc>
                  <a:txBody>
                    <a:bodyPr/>
                    <a:lstStyle/>
                    <a:p>
                      <a:pPr algn="ctr"/>
                      <a:r>
                        <a:rPr lang="en-US" sz="800" dirty="0"/>
                        <a:t>282</a:t>
                      </a:r>
                    </a:p>
                  </a:txBody>
                  <a:tcPr anchor="ctr"/>
                </a:tc>
                <a:tc>
                  <a:txBody>
                    <a:bodyPr/>
                    <a:lstStyle/>
                    <a:p>
                      <a:pPr marL="0" indent="0" algn="ctr">
                        <a:buFont typeface="+mj-lt"/>
                        <a:buNone/>
                      </a:pPr>
                      <a:r>
                        <a:rPr lang="en-US" sz="800" b="1" dirty="0"/>
                        <a:t>10</a:t>
                      </a:r>
                    </a:p>
                  </a:txBody>
                  <a:tcPr anchor="ctr">
                    <a:solidFill>
                      <a:schemeClr val="accent1">
                        <a:lumMod val="40000"/>
                        <a:lumOff val="60000"/>
                      </a:schemeClr>
                    </a:solidFill>
                  </a:tcPr>
                </a:tc>
                <a:tc>
                  <a:txBody>
                    <a:bodyPr/>
                    <a:lstStyle/>
                    <a:p>
                      <a:pPr algn="ctr"/>
                      <a:r>
                        <a:rPr lang="en-US" sz="800" dirty="0"/>
                        <a:t>41</a:t>
                      </a:r>
                    </a:p>
                  </a:txBody>
                  <a:tcPr anchor="ctr"/>
                </a:tc>
                <a:extLst>
                  <a:ext uri="{0D108BD9-81ED-4DB2-BD59-A6C34878D82A}">
                    <a16:rowId xmlns:a16="http://schemas.microsoft.com/office/drawing/2014/main" val="10010"/>
                  </a:ext>
                </a:extLst>
              </a:tr>
              <a:tr h="197363">
                <a:tc>
                  <a:txBody>
                    <a:bodyPr/>
                    <a:lstStyle/>
                    <a:p>
                      <a:pPr marL="0" indent="0" algn="ctr">
                        <a:buFont typeface="+mj-lt"/>
                        <a:buNone/>
                      </a:pPr>
                      <a:r>
                        <a:rPr lang="en-US" sz="800" b="1" dirty="0"/>
                        <a:t>11</a:t>
                      </a:r>
                    </a:p>
                  </a:txBody>
                  <a:tcPr anchor="ctr">
                    <a:solidFill>
                      <a:schemeClr val="accent1">
                        <a:lumMod val="40000"/>
                        <a:lumOff val="60000"/>
                      </a:schemeClr>
                    </a:solidFill>
                  </a:tcPr>
                </a:tc>
                <a:tc>
                  <a:txBody>
                    <a:bodyPr/>
                    <a:lstStyle/>
                    <a:p>
                      <a:pPr algn="ctr"/>
                      <a:r>
                        <a:rPr lang="en-US" sz="800" dirty="0"/>
                        <a:t>329</a:t>
                      </a:r>
                    </a:p>
                  </a:txBody>
                  <a:tcPr anchor="ctr"/>
                </a:tc>
                <a:tc>
                  <a:txBody>
                    <a:bodyPr/>
                    <a:lstStyle/>
                    <a:p>
                      <a:pPr marL="0" indent="0" algn="ctr">
                        <a:buFont typeface="+mj-lt"/>
                        <a:buNone/>
                      </a:pPr>
                      <a:r>
                        <a:rPr lang="en-US" sz="800" b="1" dirty="0"/>
                        <a:t>11</a:t>
                      </a:r>
                    </a:p>
                  </a:txBody>
                  <a:tcPr anchor="ctr">
                    <a:solidFill>
                      <a:schemeClr val="accent1">
                        <a:lumMod val="40000"/>
                        <a:lumOff val="60000"/>
                      </a:schemeClr>
                    </a:solidFill>
                  </a:tcPr>
                </a:tc>
                <a:tc>
                  <a:txBody>
                    <a:bodyPr/>
                    <a:lstStyle/>
                    <a:p>
                      <a:pPr algn="ctr"/>
                      <a:r>
                        <a:rPr lang="en-US" sz="800" dirty="0"/>
                        <a:t>150</a:t>
                      </a:r>
                    </a:p>
                  </a:txBody>
                  <a:tcPr anchor="ctr"/>
                </a:tc>
                <a:tc>
                  <a:txBody>
                    <a:bodyPr/>
                    <a:lstStyle/>
                    <a:p>
                      <a:pPr marL="0" indent="0" algn="ctr">
                        <a:buFont typeface="+mj-lt"/>
                        <a:buNone/>
                      </a:pPr>
                      <a:r>
                        <a:rPr lang="en-US" sz="800" b="1" dirty="0"/>
                        <a:t>11</a:t>
                      </a:r>
                    </a:p>
                  </a:txBody>
                  <a:tcPr anchor="ctr">
                    <a:solidFill>
                      <a:schemeClr val="accent1">
                        <a:lumMod val="40000"/>
                        <a:lumOff val="60000"/>
                      </a:schemeClr>
                    </a:solidFill>
                  </a:tcPr>
                </a:tc>
                <a:tc>
                  <a:txBody>
                    <a:bodyPr/>
                    <a:lstStyle/>
                    <a:p>
                      <a:pPr algn="ctr"/>
                      <a:r>
                        <a:rPr lang="en-US" sz="800" dirty="0"/>
                        <a:t>136</a:t>
                      </a:r>
                    </a:p>
                  </a:txBody>
                  <a:tcPr anchor="ctr"/>
                </a:tc>
                <a:tc>
                  <a:txBody>
                    <a:bodyPr/>
                    <a:lstStyle/>
                    <a:p>
                      <a:pPr marL="0" indent="0" algn="ctr">
                        <a:buFont typeface="+mj-lt"/>
                        <a:buNone/>
                      </a:pPr>
                      <a:r>
                        <a:rPr lang="en-US" sz="800" b="1" dirty="0"/>
                        <a:t>11</a:t>
                      </a:r>
                    </a:p>
                  </a:txBody>
                  <a:tcPr anchor="ctr">
                    <a:solidFill>
                      <a:schemeClr val="accent1">
                        <a:lumMod val="40000"/>
                        <a:lumOff val="60000"/>
                      </a:schemeClr>
                    </a:solidFill>
                  </a:tcPr>
                </a:tc>
                <a:tc>
                  <a:txBody>
                    <a:bodyPr/>
                    <a:lstStyle/>
                    <a:p>
                      <a:pPr algn="ctr"/>
                      <a:r>
                        <a:rPr lang="en-US" sz="800" dirty="0"/>
                        <a:t>14</a:t>
                      </a:r>
                    </a:p>
                  </a:txBody>
                  <a:tcPr anchor="ctr"/>
                </a:tc>
                <a:tc>
                  <a:txBody>
                    <a:bodyPr/>
                    <a:lstStyle/>
                    <a:p>
                      <a:pPr marL="0" indent="0" algn="ctr">
                        <a:buFont typeface="+mj-lt"/>
                        <a:buNone/>
                      </a:pPr>
                      <a:r>
                        <a:rPr lang="en-US" sz="800" b="1" dirty="0"/>
                        <a:t>11</a:t>
                      </a:r>
                    </a:p>
                  </a:txBody>
                  <a:tcPr anchor="ctr">
                    <a:solidFill>
                      <a:schemeClr val="accent1">
                        <a:lumMod val="40000"/>
                        <a:lumOff val="60000"/>
                      </a:schemeClr>
                    </a:solidFill>
                  </a:tcPr>
                </a:tc>
                <a:tc>
                  <a:txBody>
                    <a:bodyPr/>
                    <a:lstStyle/>
                    <a:p>
                      <a:pPr algn="ctr"/>
                      <a:r>
                        <a:rPr lang="en-US" sz="800" dirty="0"/>
                        <a:t>37</a:t>
                      </a:r>
                    </a:p>
                  </a:txBody>
                  <a:tcPr anchor="ctr"/>
                </a:tc>
                <a:tc>
                  <a:txBody>
                    <a:bodyPr/>
                    <a:lstStyle/>
                    <a:p>
                      <a:pPr marL="0" indent="0" algn="ctr">
                        <a:buFont typeface="+mj-lt"/>
                        <a:buNone/>
                      </a:pPr>
                      <a:r>
                        <a:rPr lang="en-US" sz="800" b="1" dirty="0"/>
                        <a:t>11</a:t>
                      </a:r>
                    </a:p>
                  </a:txBody>
                  <a:tcPr anchor="ctr">
                    <a:solidFill>
                      <a:schemeClr val="accent1">
                        <a:lumMod val="40000"/>
                        <a:lumOff val="60000"/>
                      </a:schemeClr>
                    </a:solidFill>
                  </a:tcPr>
                </a:tc>
                <a:tc>
                  <a:txBody>
                    <a:bodyPr/>
                    <a:lstStyle/>
                    <a:p>
                      <a:pPr algn="ctr"/>
                      <a:r>
                        <a:rPr lang="en-US" sz="800" dirty="0"/>
                        <a:t>134</a:t>
                      </a:r>
                    </a:p>
                  </a:txBody>
                  <a:tcPr anchor="ctr"/>
                </a:tc>
                <a:tc>
                  <a:txBody>
                    <a:bodyPr/>
                    <a:lstStyle/>
                    <a:p>
                      <a:pPr marL="0" indent="0" algn="ctr">
                        <a:buFont typeface="+mj-lt"/>
                        <a:buNone/>
                      </a:pPr>
                      <a:r>
                        <a:rPr lang="en-US" sz="800" b="1" dirty="0"/>
                        <a:t>11</a:t>
                      </a:r>
                    </a:p>
                  </a:txBody>
                  <a:tcPr anchor="ctr">
                    <a:solidFill>
                      <a:schemeClr val="accent1">
                        <a:lumMod val="40000"/>
                        <a:lumOff val="60000"/>
                      </a:schemeClr>
                    </a:solidFill>
                  </a:tcPr>
                </a:tc>
                <a:tc>
                  <a:txBody>
                    <a:bodyPr/>
                    <a:lstStyle/>
                    <a:p>
                      <a:pPr algn="ctr"/>
                      <a:r>
                        <a:rPr lang="en-US" sz="800" dirty="0"/>
                        <a:t>248</a:t>
                      </a:r>
                    </a:p>
                  </a:txBody>
                  <a:tcPr anchor="ctr"/>
                </a:tc>
                <a:tc>
                  <a:txBody>
                    <a:bodyPr/>
                    <a:lstStyle/>
                    <a:p>
                      <a:pPr marL="0" indent="0" algn="ctr">
                        <a:buFont typeface="+mj-lt"/>
                        <a:buNone/>
                      </a:pPr>
                      <a:r>
                        <a:rPr lang="en-US" sz="800" b="1" dirty="0"/>
                        <a:t>11</a:t>
                      </a:r>
                    </a:p>
                  </a:txBody>
                  <a:tcPr anchor="ctr">
                    <a:solidFill>
                      <a:schemeClr val="accent1">
                        <a:lumMod val="40000"/>
                        <a:lumOff val="60000"/>
                      </a:schemeClr>
                    </a:solidFill>
                  </a:tcPr>
                </a:tc>
                <a:tc>
                  <a:txBody>
                    <a:bodyPr/>
                    <a:lstStyle/>
                    <a:p>
                      <a:pPr algn="ctr"/>
                      <a:r>
                        <a:rPr lang="en-US" sz="800" dirty="0"/>
                        <a:t>324</a:t>
                      </a:r>
                    </a:p>
                  </a:txBody>
                  <a:tcPr anchor="ctr"/>
                </a:tc>
                <a:tc>
                  <a:txBody>
                    <a:bodyPr/>
                    <a:lstStyle/>
                    <a:p>
                      <a:pPr marL="0" indent="0" algn="ctr">
                        <a:buFont typeface="+mj-lt"/>
                        <a:buNone/>
                      </a:pPr>
                      <a:r>
                        <a:rPr lang="en-US" sz="800" b="1" dirty="0"/>
                        <a:t>11</a:t>
                      </a:r>
                    </a:p>
                  </a:txBody>
                  <a:tcPr anchor="ctr">
                    <a:solidFill>
                      <a:schemeClr val="accent1">
                        <a:lumMod val="40000"/>
                        <a:lumOff val="60000"/>
                      </a:schemeClr>
                    </a:solidFill>
                  </a:tcPr>
                </a:tc>
                <a:tc>
                  <a:txBody>
                    <a:bodyPr/>
                    <a:lstStyle/>
                    <a:p>
                      <a:pPr algn="ctr"/>
                      <a:r>
                        <a:rPr lang="en-US" sz="800" dirty="0"/>
                        <a:t>158</a:t>
                      </a:r>
                    </a:p>
                  </a:txBody>
                  <a:tcPr anchor="ctr"/>
                </a:tc>
                <a:tc>
                  <a:txBody>
                    <a:bodyPr/>
                    <a:lstStyle/>
                    <a:p>
                      <a:pPr marL="0" indent="0" algn="ctr">
                        <a:buFont typeface="+mj-lt"/>
                        <a:buNone/>
                      </a:pPr>
                      <a:r>
                        <a:rPr lang="en-US" sz="800" b="1" dirty="0"/>
                        <a:t>11</a:t>
                      </a:r>
                    </a:p>
                  </a:txBody>
                  <a:tcPr anchor="ctr">
                    <a:solidFill>
                      <a:schemeClr val="accent1">
                        <a:lumMod val="40000"/>
                        <a:lumOff val="60000"/>
                      </a:schemeClr>
                    </a:solidFill>
                  </a:tcPr>
                </a:tc>
                <a:tc>
                  <a:txBody>
                    <a:bodyPr/>
                    <a:lstStyle/>
                    <a:p>
                      <a:pPr algn="ctr"/>
                      <a:r>
                        <a:rPr lang="en-US" sz="800" dirty="0"/>
                        <a:t>237</a:t>
                      </a:r>
                    </a:p>
                  </a:txBody>
                  <a:tcPr anchor="ctr"/>
                </a:tc>
                <a:tc>
                  <a:txBody>
                    <a:bodyPr/>
                    <a:lstStyle/>
                    <a:p>
                      <a:pPr marL="0" indent="0" algn="ctr">
                        <a:buFont typeface="+mj-lt"/>
                        <a:buNone/>
                      </a:pPr>
                      <a:r>
                        <a:rPr lang="en-US" sz="800" b="1" dirty="0"/>
                        <a:t>11</a:t>
                      </a:r>
                    </a:p>
                  </a:txBody>
                  <a:tcPr anchor="ctr">
                    <a:solidFill>
                      <a:schemeClr val="accent1">
                        <a:lumMod val="40000"/>
                        <a:lumOff val="60000"/>
                      </a:schemeClr>
                    </a:solidFill>
                  </a:tcPr>
                </a:tc>
                <a:tc>
                  <a:txBody>
                    <a:bodyPr/>
                    <a:lstStyle/>
                    <a:p>
                      <a:pPr algn="ctr"/>
                      <a:r>
                        <a:rPr lang="en-US" sz="800" dirty="0"/>
                        <a:t>46</a:t>
                      </a:r>
                    </a:p>
                  </a:txBody>
                  <a:tcPr anchor="ctr"/>
                </a:tc>
                <a:tc>
                  <a:txBody>
                    <a:bodyPr/>
                    <a:lstStyle/>
                    <a:p>
                      <a:pPr marL="0" indent="0" algn="ctr">
                        <a:buFont typeface="+mj-lt"/>
                        <a:buNone/>
                      </a:pPr>
                      <a:r>
                        <a:rPr lang="en-US" sz="800" b="1" dirty="0"/>
                        <a:t>11</a:t>
                      </a:r>
                    </a:p>
                  </a:txBody>
                  <a:tcPr anchor="ctr">
                    <a:solidFill>
                      <a:schemeClr val="accent1">
                        <a:lumMod val="40000"/>
                        <a:lumOff val="60000"/>
                      </a:schemeClr>
                    </a:solidFill>
                  </a:tcPr>
                </a:tc>
                <a:tc>
                  <a:txBody>
                    <a:bodyPr/>
                    <a:lstStyle/>
                    <a:p>
                      <a:pPr algn="ctr"/>
                      <a:r>
                        <a:rPr lang="en-US" sz="800" dirty="0"/>
                        <a:t>39</a:t>
                      </a:r>
                    </a:p>
                  </a:txBody>
                  <a:tcPr anchor="ctr"/>
                </a:tc>
                <a:extLst>
                  <a:ext uri="{0D108BD9-81ED-4DB2-BD59-A6C34878D82A}">
                    <a16:rowId xmlns:a16="http://schemas.microsoft.com/office/drawing/2014/main" val="10011"/>
                  </a:ext>
                </a:extLst>
              </a:tr>
              <a:tr h="197363">
                <a:tc>
                  <a:txBody>
                    <a:bodyPr/>
                    <a:lstStyle/>
                    <a:p>
                      <a:pPr marL="0" indent="0" algn="ctr">
                        <a:buFont typeface="+mj-lt"/>
                        <a:buNone/>
                      </a:pPr>
                      <a:r>
                        <a:rPr lang="en-US" sz="800" b="1" dirty="0"/>
                        <a:t>12</a:t>
                      </a:r>
                    </a:p>
                  </a:txBody>
                  <a:tcPr anchor="ctr">
                    <a:solidFill>
                      <a:schemeClr val="accent1">
                        <a:lumMod val="40000"/>
                        <a:lumOff val="60000"/>
                      </a:schemeClr>
                    </a:solidFill>
                  </a:tcPr>
                </a:tc>
                <a:tc>
                  <a:txBody>
                    <a:bodyPr/>
                    <a:lstStyle/>
                    <a:p>
                      <a:pPr algn="ctr"/>
                      <a:r>
                        <a:rPr lang="en-US" sz="800" dirty="0"/>
                        <a:t>221</a:t>
                      </a:r>
                    </a:p>
                  </a:txBody>
                  <a:tcPr anchor="ctr"/>
                </a:tc>
                <a:tc>
                  <a:txBody>
                    <a:bodyPr/>
                    <a:lstStyle/>
                    <a:p>
                      <a:pPr marL="0" indent="0" algn="ctr">
                        <a:buFont typeface="+mj-lt"/>
                        <a:buNone/>
                      </a:pPr>
                      <a:r>
                        <a:rPr lang="en-US" sz="800" b="1" dirty="0"/>
                        <a:t>12</a:t>
                      </a:r>
                    </a:p>
                  </a:txBody>
                  <a:tcPr anchor="ctr">
                    <a:solidFill>
                      <a:schemeClr val="accent1">
                        <a:lumMod val="40000"/>
                        <a:lumOff val="60000"/>
                      </a:schemeClr>
                    </a:solidFill>
                  </a:tcPr>
                </a:tc>
                <a:tc>
                  <a:txBody>
                    <a:bodyPr/>
                    <a:lstStyle/>
                    <a:p>
                      <a:pPr algn="ctr"/>
                      <a:r>
                        <a:rPr lang="en-US" sz="800" dirty="0"/>
                        <a:t>38</a:t>
                      </a:r>
                    </a:p>
                  </a:txBody>
                  <a:tcPr anchor="ctr"/>
                </a:tc>
                <a:tc>
                  <a:txBody>
                    <a:bodyPr/>
                    <a:lstStyle/>
                    <a:p>
                      <a:pPr marL="0" indent="0" algn="ctr">
                        <a:buFont typeface="+mj-lt"/>
                        <a:buNone/>
                      </a:pPr>
                      <a:r>
                        <a:rPr lang="en-US" sz="800" b="1" dirty="0"/>
                        <a:t>12</a:t>
                      </a:r>
                    </a:p>
                  </a:txBody>
                  <a:tcPr anchor="ctr">
                    <a:solidFill>
                      <a:schemeClr val="accent1">
                        <a:lumMod val="40000"/>
                        <a:lumOff val="60000"/>
                      </a:schemeClr>
                    </a:solidFill>
                  </a:tcPr>
                </a:tc>
                <a:tc>
                  <a:txBody>
                    <a:bodyPr/>
                    <a:lstStyle/>
                    <a:p>
                      <a:pPr algn="ctr"/>
                      <a:r>
                        <a:rPr lang="en-US" sz="800" dirty="0"/>
                        <a:t>300</a:t>
                      </a:r>
                    </a:p>
                  </a:txBody>
                  <a:tcPr anchor="ctr"/>
                </a:tc>
                <a:tc>
                  <a:txBody>
                    <a:bodyPr/>
                    <a:lstStyle/>
                    <a:p>
                      <a:pPr marL="0" indent="0" algn="ctr">
                        <a:buFont typeface="+mj-lt"/>
                        <a:buNone/>
                      </a:pPr>
                      <a:r>
                        <a:rPr lang="en-US" sz="800" b="1" dirty="0"/>
                        <a:t>12</a:t>
                      </a:r>
                    </a:p>
                  </a:txBody>
                  <a:tcPr anchor="ctr">
                    <a:solidFill>
                      <a:schemeClr val="accent1">
                        <a:lumMod val="40000"/>
                        <a:lumOff val="60000"/>
                      </a:schemeClr>
                    </a:solidFill>
                  </a:tcPr>
                </a:tc>
                <a:tc>
                  <a:txBody>
                    <a:bodyPr/>
                    <a:lstStyle/>
                    <a:p>
                      <a:pPr algn="ctr"/>
                      <a:r>
                        <a:rPr lang="en-US" sz="800" dirty="0"/>
                        <a:t>346</a:t>
                      </a:r>
                    </a:p>
                  </a:txBody>
                  <a:tcPr anchor="ctr"/>
                </a:tc>
                <a:tc>
                  <a:txBody>
                    <a:bodyPr/>
                    <a:lstStyle/>
                    <a:p>
                      <a:pPr marL="0" indent="0" algn="ctr">
                        <a:buFont typeface="+mj-lt"/>
                        <a:buNone/>
                      </a:pPr>
                      <a:r>
                        <a:rPr lang="en-US" sz="800" b="1" dirty="0"/>
                        <a:t>12</a:t>
                      </a:r>
                    </a:p>
                  </a:txBody>
                  <a:tcPr anchor="ctr">
                    <a:solidFill>
                      <a:schemeClr val="accent1">
                        <a:lumMod val="40000"/>
                        <a:lumOff val="60000"/>
                      </a:schemeClr>
                    </a:solidFill>
                  </a:tcPr>
                </a:tc>
                <a:tc>
                  <a:txBody>
                    <a:bodyPr/>
                    <a:lstStyle/>
                    <a:p>
                      <a:pPr algn="ctr"/>
                      <a:r>
                        <a:rPr lang="en-US" sz="800" dirty="0"/>
                        <a:t>133</a:t>
                      </a:r>
                    </a:p>
                  </a:txBody>
                  <a:tcPr anchor="ctr"/>
                </a:tc>
                <a:tc>
                  <a:txBody>
                    <a:bodyPr/>
                    <a:lstStyle/>
                    <a:p>
                      <a:pPr marL="0" indent="0" algn="ctr">
                        <a:buFont typeface="+mj-lt"/>
                        <a:buNone/>
                      </a:pPr>
                      <a:r>
                        <a:rPr lang="en-US" sz="800" b="1" dirty="0"/>
                        <a:t>12</a:t>
                      </a:r>
                    </a:p>
                  </a:txBody>
                  <a:tcPr anchor="ctr">
                    <a:solidFill>
                      <a:schemeClr val="accent1">
                        <a:lumMod val="40000"/>
                        <a:lumOff val="60000"/>
                      </a:schemeClr>
                    </a:solidFill>
                  </a:tcPr>
                </a:tc>
                <a:tc>
                  <a:txBody>
                    <a:bodyPr/>
                    <a:lstStyle/>
                    <a:p>
                      <a:pPr algn="ctr"/>
                      <a:r>
                        <a:rPr lang="en-US" sz="800" dirty="0"/>
                        <a:t>272</a:t>
                      </a:r>
                    </a:p>
                  </a:txBody>
                  <a:tcPr anchor="ctr"/>
                </a:tc>
                <a:tc>
                  <a:txBody>
                    <a:bodyPr/>
                    <a:lstStyle/>
                    <a:p>
                      <a:pPr marL="0" indent="0" algn="ctr">
                        <a:buFont typeface="+mj-lt"/>
                        <a:buNone/>
                      </a:pPr>
                      <a:r>
                        <a:rPr lang="en-US" sz="800" b="1" dirty="0"/>
                        <a:t>12</a:t>
                      </a:r>
                    </a:p>
                  </a:txBody>
                  <a:tcPr anchor="ctr">
                    <a:solidFill>
                      <a:schemeClr val="accent1">
                        <a:lumMod val="40000"/>
                        <a:lumOff val="60000"/>
                      </a:schemeClr>
                    </a:solidFill>
                  </a:tcPr>
                </a:tc>
                <a:tc>
                  <a:txBody>
                    <a:bodyPr/>
                    <a:lstStyle/>
                    <a:p>
                      <a:pPr algn="ctr"/>
                      <a:r>
                        <a:rPr lang="en-US" sz="800" dirty="0"/>
                        <a:t>15</a:t>
                      </a:r>
                    </a:p>
                  </a:txBody>
                  <a:tcPr anchor="ctr"/>
                </a:tc>
                <a:tc>
                  <a:txBody>
                    <a:bodyPr/>
                    <a:lstStyle/>
                    <a:p>
                      <a:pPr marL="0" indent="0" algn="ctr">
                        <a:buFont typeface="+mj-lt"/>
                        <a:buNone/>
                      </a:pPr>
                      <a:r>
                        <a:rPr lang="en-US" sz="800" b="1" dirty="0"/>
                        <a:t>12</a:t>
                      </a:r>
                    </a:p>
                  </a:txBody>
                  <a:tcPr anchor="ctr">
                    <a:solidFill>
                      <a:schemeClr val="accent1">
                        <a:lumMod val="40000"/>
                        <a:lumOff val="60000"/>
                      </a:schemeClr>
                    </a:solidFill>
                  </a:tcPr>
                </a:tc>
                <a:tc>
                  <a:txBody>
                    <a:bodyPr/>
                    <a:lstStyle/>
                    <a:p>
                      <a:pPr algn="ctr"/>
                      <a:r>
                        <a:rPr lang="en-US" sz="800" dirty="0"/>
                        <a:t>142</a:t>
                      </a:r>
                    </a:p>
                  </a:txBody>
                  <a:tcPr anchor="ctr"/>
                </a:tc>
                <a:tc>
                  <a:txBody>
                    <a:bodyPr/>
                    <a:lstStyle/>
                    <a:p>
                      <a:pPr marL="0" indent="0" algn="ctr">
                        <a:buFont typeface="+mj-lt"/>
                        <a:buNone/>
                      </a:pPr>
                      <a:r>
                        <a:rPr lang="en-US" sz="800" b="1" dirty="0"/>
                        <a:t>12</a:t>
                      </a:r>
                    </a:p>
                  </a:txBody>
                  <a:tcPr anchor="ctr">
                    <a:solidFill>
                      <a:schemeClr val="accent1">
                        <a:lumMod val="40000"/>
                        <a:lumOff val="60000"/>
                      </a:schemeClr>
                    </a:solidFill>
                  </a:tcPr>
                </a:tc>
                <a:tc>
                  <a:txBody>
                    <a:bodyPr/>
                    <a:lstStyle/>
                    <a:p>
                      <a:pPr algn="ctr"/>
                      <a:r>
                        <a:rPr lang="en-US" sz="800" dirty="0"/>
                        <a:t>242</a:t>
                      </a:r>
                    </a:p>
                  </a:txBody>
                  <a:tcPr anchor="ctr"/>
                </a:tc>
                <a:tc>
                  <a:txBody>
                    <a:bodyPr/>
                    <a:lstStyle/>
                    <a:p>
                      <a:pPr marL="0" indent="0" algn="ctr">
                        <a:buFont typeface="+mj-lt"/>
                        <a:buNone/>
                      </a:pPr>
                      <a:r>
                        <a:rPr lang="en-US" sz="800" b="1" dirty="0"/>
                        <a:t>12</a:t>
                      </a:r>
                    </a:p>
                  </a:txBody>
                  <a:tcPr anchor="ctr">
                    <a:solidFill>
                      <a:schemeClr val="accent1">
                        <a:lumMod val="40000"/>
                        <a:lumOff val="60000"/>
                      </a:schemeClr>
                    </a:solidFill>
                  </a:tcPr>
                </a:tc>
                <a:tc>
                  <a:txBody>
                    <a:bodyPr/>
                    <a:lstStyle/>
                    <a:p>
                      <a:pPr algn="ctr"/>
                      <a:r>
                        <a:rPr lang="en-US" sz="800" dirty="0"/>
                        <a:t>72</a:t>
                      </a:r>
                    </a:p>
                  </a:txBody>
                  <a:tcPr anchor="ctr"/>
                </a:tc>
                <a:tc>
                  <a:txBody>
                    <a:bodyPr/>
                    <a:lstStyle/>
                    <a:p>
                      <a:pPr marL="0" indent="0" algn="ctr">
                        <a:buFont typeface="+mj-lt"/>
                        <a:buNone/>
                      </a:pPr>
                      <a:r>
                        <a:rPr lang="en-US" sz="800" b="1" dirty="0"/>
                        <a:t>12</a:t>
                      </a:r>
                    </a:p>
                  </a:txBody>
                  <a:tcPr anchor="ctr">
                    <a:solidFill>
                      <a:schemeClr val="accent1">
                        <a:lumMod val="40000"/>
                        <a:lumOff val="60000"/>
                      </a:schemeClr>
                    </a:solidFill>
                  </a:tcPr>
                </a:tc>
                <a:tc>
                  <a:txBody>
                    <a:bodyPr/>
                    <a:lstStyle/>
                    <a:p>
                      <a:pPr algn="ctr"/>
                      <a:r>
                        <a:rPr lang="en-US" sz="800" dirty="0"/>
                        <a:t>66</a:t>
                      </a:r>
                    </a:p>
                  </a:txBody>
                  <a:tcPr anchor="ctr"/>
                </a:tc>
                <a:tc>
                  <a:txBody>
                    <a:bodyPr/>
                    <a:lstStyle/>
                    <a:p>
                      <a:pPr marL="0" indent="0" algn="ctr">
                        <a:buFont typeface="+mj-lt"/>
                        <a:buNone/>
                      </a:pPr>
                      <a:r>
                        <a:rPr lang="en-US" sz="800" b="1" dirty="0"/>
                        <a:t>12</a:t>
                      </a:r>
                    </a:p>
                  </a:txBody>
                  <a:tcPr anchor="ctr">
                    <a:solidFill>
                      <a:schemeClr val="accent1">
                        <a:lumMod val="40000"/>
                        <a:lumOff val="60000"/>
                      </a:schemeClr>
                    </a:solidFill>
                  </a:tcPr>
                </a:tc>
                <a:tc>
                  <a:txBody>
                    <a:bodyPr/>
                    <a:lstStyle/>
                    <a:p>
                      <a:pPr algn="ctr"/>
                      <a:r>
                        <a:rPr lang="en-US" sz="800" dirty="0"/>
                        <a:t>314</a:t>
                      </a:r>
                    </a:p>
                  </a:txBody>
                  <a:tcPr anchor="ctr"/>
                </a:tc>
                <a:extLst>
                  <a:ext uri="{0D108BD9-81ED-4DB2-BD59-A6C34878D82A}">
                    <a16:rowId xmlns:a16="http://schemas.microsoft.com/office/drawing/2014/main" val="10012"/>
                  </a:ext>
                </a:extLst>
              </a:tr>
              <a:tr h="197363">
                <a:tc>
                  <a:txBody>
                    <a:bodyPr/>
                    <a:lstStyle/>
                    <a:p>
                      <a:pPr marL="0" indent="0" algn="ctr">
                        <a:buFont typeface="+mj-lt"/>
                        <a:buNone/>
                      </a:pPr>
                      <a:r>
                        <a:rPr lang="en-US" sz="800" b="1" dirty="0"/>
                        <a:t>13</a:t>
                      </a:r>
                    </a:p>
                  </a:txBody>
                  <a:tcPr anchor="ctr">
                    <a:solidFill>
                      <a:schemeClr val="accent1">
                        <a:lumMod val="40000"/>
                        <a:lumOff val="60000"/>
                      </a:schemeClr>
                    </a:solidFill>
                  </a:tcPr>
                </a:tc>
                <a:tc>
                  <a:txBody>
                    <a:bodyPr/>
                    <a:lstStyle/>
                    <a:p>
                      <a:pPr algn="ctr"/>
                      <a:r>
                        <a:rPr lang="en-US" sz="800" dirty="0"/>
                        <a:t>318</a:t>
                      </a:r>
                    </a:p>
                  </a:txBody>
                  <a:tcPr anchor="ctr"/>
                </a:tc>
                <a:tc>
                  <a:txBody>
                    <a:bodyPr/>
                    <a:lstStyle/>
                    <a:p>
                      <a:pPr marL="0" indent="0" algn="ctr">
                        <a:buFont typeface="+mj-lt"/>
                        <a:buNone/>
                      </a:pPr>
                      <a:r>
                        <a:rPr lang="en-US" sz="800" b="1" dirty="0"/>
                        <a:t>13</a:t>
                      </a:r>
                    </a:p>
                  </a:txBody>
                  <a:tcPr anchor="ctr">
                    <a:solidFill>
                      <a:schemeClr val="accent1">
                        <a:lumMod val="40000"/>
                        <a:lumOff val="60000"/>
                      </a:schemeClr>
                    </a:solidFill>
                  </a:tcPr>
                </a:tc>
                <a:tc>
                  <a:txBody>
                    <a:bodyPr/>
                    <a:lstStyle/>
                    <a:p>
                      <a:pPr algn="ctr"/>
                      <a:r>
                        <a:rPr lang="en-US" sz="800" dirty="0"/>
                        <a:t>152</a:t>
                      </a:r>
                    </a:p>
                  </a:txBody>
                  <a:tcPr anchor="ctr"/>
                </a:tc>
                <a:tc>
                  <a:txBody>
                    <a:bodyPr/>
                    <a:lstStyle/>
                    <a:p>
                      <a:pPr marL="0" indent="0" algn="ctr">
                        <a:buFont typeface="+mj-lt"/>
                        <a:buNone/>
                      </a:pPr>
                      <a:r>
                        <a:rPr lang="en-US" sz="800" b="1" dirty="0"/>
                        <a:t>13</a:t>
                      </a:r>
                    </a:p>
                  </a:txBody>
                  <a:tcPr anchor="ctr">
                    <a:solidFill>
                      <a:schemeClr val="accent1">
                        <a:lumMod val="40000"/>
                        <a:lumOff val="60000"/>
                      </a:schemeClr>
                    </a:solidFill>
                  </a:tcPr>
                </a:tc>
                <a:tc>
                  <a:txBody>
                    <a:bodyPr/>
                    <a:lstStyle/>
                    <a:p>
                      <a:pPr algn="ctr"/>
                      <a:r>
                        <a:rPr lang="en-US" sz="800" dirty="0"/>
                        <a:t>259</a:t>
                      </a:r>
                    </a:p>
                  </a:txBody>
                  <a:tcPr anchor="ctr"/>
                </a:tc>
                <a:tc>
                  <a:txBody>
                    <a:bodyPr/>
                    <a:lstStyle/>
                    <a:p>
                      <a:pPr marL="0" indent="0" algn="ctr">
                        <a:buFont typeface="+mj-lt"/>
                        <a:buNone/>
                      </a:pPr>
                      <a:r>
                        <a:rPr lang="en-US" sz="800" b="1" dirty="0"/>
                        <a:t>13</a:t>
                      </a:r>
                    </a:p>
                  </a:txBody>
                  <a:tcPr anchor="ctr">
                    <a:solidFill>
                      <a:schemeClr val="accent1">
                        <a:lumMod val="40000"/>
                        <a:lumOff val="60000"/>
                      </a:schemeClr>
                    </a:solidFill>
                  </a:tcPr>
                </a:tc>
                <a:tc>
                  <a:txBody>
                    <a:bodyPr/>
                    <a:lstStyle/>
                    <a:p>
                      <a:pPr algn="ctr"/>
                      <a:r>
                        <a:rPr lang="en-US" sz="800" dirty="0"/>
                        <a:t>124</a:t>
                      </a:r>
                    </a:p>
                  </a:txBody>
                  <a:tcPr anchor="ctr"/>
                </a:tc>
                <a:tc>
                  <a:txBody>
                    <a:bodyPr/>
                    <a:lstStyle/>
                    <a:p>
                      <a:pPr marL="0" indent="0" algn="ctr">
                        <a:buFont typeface="+mj-lt"/>
                        <a:buNone/>
                      </a:pPr>
                      <a:r>
                        <a:rPr lang="en-US" sz="800" b="1" dirty="0"/>
                        <a:t>13</a:t>
                      </a:r>
                    </a:p>
                  </a:txBody>
                  <a:tcPr anchor="ctr">
                    <a:solidFill>
                      <a:schemeClr val="accent1">
                        <a:lumMod val="40000"/>
                        <a:lumOff val="60000"/>
                      </a:schemeClr>
                    </a:solidFill>
                  </a:tcPr>
                </a:tc>
                <a:tc>
                  <a:txBody>
                    <a:bodyPr/>
                    <a:lstStyle/>
                    <a:p>
                      <a:pPr algn="ctr"/>
                      <a:r>
                        <a:rPr lang="en-US" sz="800" dirty="0"/>
                        <a:t>295</a:t>
                      </a:r>
                    </a:p>
                  </a:txBody>
                  <a:tcPr anchor="ctr"/>
                </a:tc>
                <a:tc>
                  <a:txBody>
                    <a:bodyPr/>
                    <a:lstStyle/>
                    <a:p>
                      <a:pPr marL="0" indent="0" algn="ctr">
                        <a:buFont typeface="+mj-lt"/>
                        <a:buNone/>
                      </a:pPr>
                      <a:r>
                        <a:rPr lang="en-US" sz="800" b="1" dirty="0"/>
                        <a:t>13</a:t>
                      </a:r>
                    </a:p>
                  </a:txBody>
                  <a:tcPr anchor="ctr">
                    <a:solidFill>
                      <a:schemeClr val="accent1">
                        <a:lumMod val="40000"/>
                        <a:lumOff val="60000"/>
                      </a:schemeClr>
                    </a:solidFill>
                  </a:tcPr>
                </a:tc>
                <a:tc>
                  <a:txBody>
                    <a:bodyPr/>
                    <a:lstStyle/>
                    <a:p>
                      <a:pPr algn="ctr"/>
                      <a:r>
                        <a:rPr lang="en-US" sz="800" dirty="0"/>
                        <a:t>69</a:t>
                      </a:r>
                    </a:p>
                  </a:txBody>
                  <a:tcPr anchor="ctr"/>
                </a:tc>
                <a:tc>
                  <a:txBody>
                    <a:bodyPr/>
                    <a:lstStyle/>
                    <a:p>
                      <a:pPr marL="0" indent="0" algn="ctr">
                        <a:buFont typeface="+mj-lt"/>
                        <a:buNone/>
                      </a:pPr>
                      <a:r>
                        <a:rPr lang="en-US" sz="800" b="1" dirty="0"/>
                        <a:t>13</a:t>
                      </a:r>
                    </a:p>
                  </a:txBody>
                  <a:tcPr anchor="ctr">
                    <a:solidFill>
                      <a:schemeClr val="accent1">
                        <a:lumMod val="40000"/>
                        <a:lumOff val="60000"/>
                      </a:schemeClr>
                    </a:solidFill>
                  </a:tcPr>
                </a:tc>
                <a:tc>
                  <a:txBody>
                    <a:bodyPr/>
                    <a:lstStyle/>
                    <a:p>
                      <a:pPr algn="ctr"/>
                      <a:r>
                        <a:rPr lang="en-US" sz="800" dirty="0"/>
                        <a:t>42</a:t>
                      </a:r>
                    </a:p>
                  </a:txBody>
                  <a:tcPr anchor="ctr"/>
                </a:tc>
                <a:tc>
                  <a:txBody>
                    <a:bodyPr/>
                    <a:lstStyle/>
                    <a:p>
                      <a:pPr marL="0" indent="0" algn="ctr">
                        <a:buFont typeface="+mj-lt"/>
                        <a:buNone/>
                      </a:pPr>
                      <a:r>
                        <a:rPr lang="en-US" sz="800" b="1" dirty="0"/>
                        <a:t>13</a:t>
                      </a:r>
                    </a:p>
                  </a:txBody>
                  <a:tcPr anchor="ctr">
                    <a:solidFill>
                      <a:schemeClr val="accent1">
                        <a:lumMod val="40000"/>
                        <a:lumOff val="60000"/>
                      </a:schemeClr>
                    </a:solidFill>
                  </a:tcPr>
                </a:tc>
                <a:tc>
                  <a:txBody>
                    <a:bodyPr/>
                    <a:lstStyle/>
                    <a:p>
                      <a:pPr algn="ctr"/>
                      <a:r>
                        <a:rPr lang="en-US" sz="800" dirty="0"/>
                        <a:t>307</a:t>
                      </a:r>
                    </a:p>
                  </a:txBody>
                  <a:tcPr anchor="ctr"/>
                </a:tc>
                <a:tc>
                  <a:txBody>
                    <a:bodyPr/>
                    <a:lstStyle/>
                    <a:p>
                      <a:pPr marL="0" indent="0" algn="ctr">
                        <a:buFont typeface="+mj-lt"/>
                        <a:buNone/>
                      </a:pPr>
                      <a:r>
                        <a:rPr lang="en-US" sz="800" b="1" dirty="0"/>
                        <a:t>13</a:t>
                      </a:r>
                    </a:p>
                  </a:txBody>
                  <a:tcPr anchor="ctr">
                    <a:solidFill>
                      <a:schemeClr val="accent1">
                        <a:lumMod val="40000"/>
                        <a:lumOff val="60000"/>
                      </a:schemeClr>
                    </a:solidFill>
                  </a:tcPr>
                </a:tc>
                <a:tc>
                  <a:txBody>
                    <a:bodyPr/>
                    <a:lstStyle/>
                    <a:p>
                      <a:pPr algn="ctr"/>
                      <a:r>
                        <a:rPr lang="en-US" sz="800" dirty="0"/>
                        <a:t>175</a:t>
                      </a:r>
                    </a:p>
                  </a:txBody>
                  <a:tcPr anchor="ctr"/>
                </a:tc>
                <a:tc>
                  <a:txBody>
                    <a:bodyPr/>
                    <a:lstStyle/>
                    <a:p>
                      <a:pPr marL="0" indent="0" algn="ctr">
                        <a:buFont typeface="+mj-lt"/>
                        <a:buNone/>
                      </a:pPr>
                      <a:r>
                        <a:rPr lang="en-US" sz="800" b="1" dirty="0"/>
                        <a:t>13</a:t>
                      </a:r>
                    </a:p>
                  </a:txBody>
                  <a:tcPr anchor="ctr">
                    <a:solidFill>
                      <a:schemeClr val="accent1">
                        <a:lumMod val="40000"/>
                        <a:lumOff val="60000"/>
                      </a:schemeClr>
                    </a:solidFill>
                  </a:tcPr>
                </a:tc>
                <a:tc>
                  <a:txBody>
                    <a:bodyPr/>
                    <a:lstStyle/>
                    <a:p>
                      <a:pPr algn="ctr"/>
                      <a:r>
                        <a:rPr lang="en-US" sz="800" dirty="0"/>
                        <a:t>138</a:t>
                      </a:r>
                    </a:p>
                  </a:txBody>
                  <a:tcPr anchor="ctr"/>
                </a:tc>
                <a:tc>
                  <a:txBody>
                    <a:bodyPr/>
                    <a:lstStyle/>
                    <a:p>
                      <a:pPr marL="0" indent="0" algn="ctr">
                        <a:buFont typeface="+mj-lt"/>
                        <a:buNone/>
                      </a:pPr>
                      <a:r>
                        <a:rPr lang="en-US" sz="800" b="1" dirty="0"/>
                        <a:t>13</a:t>
                      </a:r>
                    </a:p>
                  </a:txBody>
                  <a:tcPr anchor="ctr">
                    <a:solidFill>
                      <a:schemeClr val="accent1">
                        <a:lumMod val="40000"/>
                        <a:lumOff val="60000"/>
                      </a:schemeClr>
                    </a:solidFill>
                  </a:tcPr>
                </a:tc>
                <a:tc>
                  <a:txBody>
                    <a:bodyPr/>
                    <a:lstStyle/>
                    <a:p>
                      <a:pPr algn="ctr"/>
                      <a:r>
                        <a:rPr lang="en-US" sz="800" dirty="0"/>
                        <a:t>126</a:t>
                      </a:r>
                    </a:p>
                  </a:txBody>
                  <a:tcPr anchor="ctr"/>
                </a:tc>
                <a:tc>
                  <a:txBody>
                    <a:bodyPr/>
                    <a:lstStyle/>
                    <a:p>
                      <a:pPr marL="0" indent="0" algn="ctr">
                        <a:buFont typeface="+mj-lt"/>
                        <a:buNone/>
                      </a:pPr>
                      <a:r>
                        <a:rPr lang="en-US" sz="800" b="1" dirty="0"/>
                        <a:t>13</a:t>
                      </a:r>
                    </a:p>
                  </a:txBody>
                  <a:tcPr anchor="ctr">
                    <a:solidFill>
                      <a:schemeClr val="accent1">
                        <a:lumMod val="40000"/>
                        <a:lumOff val="60000"/>
                      </a:schemeClr>
                    </a:solidFill>
                  </a:tcPr>
                </a:tc>
                <a:tc>
                  <a:txBody>
                    <a:bodyPr/>
                    <a:lstStyle/>
                    <a:p>
                      <a:pPr algn="ctr"/>
                      <a:r>
                        <a:rPr lang="en-US" sz="800" dirty="0"/>
                        <a:t>163</a:t>
                      </a:r>
                    </a:p>
                  </a:txBody>
                  <a:tcPr anchor="ctr"/>
                </a:tc>
                <a:extLst>
                  <a:ext uri="{0D108BD9-81ED-4DB2-BD59-A6C34878D82A}">
                    <a16:rowId xmlns:a16="http://schemas.microsoft.com/office/drawing/2014/main" val="10013"/>
                  </a:ext>
                </a:extLst>
              </a:tr>
              <a:tr h="197363">
                <a:tc>
                  <a:txBody>
                    <a:bodyPr/>
                    <a:lstStyle/>
                    <a:p>
                      <a:pPr marL="0" indent="0" algn="ctr">
                        <a:buFont typeface="+mj-lt"/>
                        <a:buNone/>
                      </a:pPr>
                      <a:r>
                        <a:rPr lang="en-US" sz="800" b="1" dirty="0"/>
                        <a:t>14</a:t>
                      </a:r>
                    </a:p>
                  </a:txBody>
                  <a:tcPr anchor="ctr">
                    <a:solidFill>
                      <a:schemeClr val="accent1">
                        <a:lumMod val="40000"/>
                        <a:lumOff val="60000"/>
                      </a:schemeClr>
                    </a:solidFill>
                  </a:tcPr>
                </a:tc>
                <a:tc>
                  <a:txBody>
                    <a:bodyPr/>
                    <a:lstStyle/>
                    <a:p>
                      <a:pPr algn="ctr"/>
                      <a:r>
                        <a:rPr lang="en-US" sz="800" dirty="0"/>
                        <a:t>238</a:t>
                      </a:r>
                    </a:p>
                  </a:txBody>
                  <a:tcPr anchor="ctr"/>
                </a:tc>
                <a:tc>
                  <a:txBody>
                    <a:bodyPr/>
                    <a:lstStyle/>
                    <a:p>
                      <a:pPr marL="0" indent="0" algn="ctr">
                        <a:buFont typeface="+mj-lt"/>
                        <a:buNone/>
                      </a:pPr>
                      <a:r>
                        <a:rPr lang="en-US" sz="800" b="1" dirty="0"/>
                        <a:t>14</a:t>
                      </a:r>
                    </a:p>
                  </a:txBody>
                  <a:tcPr anchor="ctr">
                    <a:solidFill>
                      <a:schemeClr val="accent1">
                        <a:lumMod val="40000"/>
                        <a:lumOff val="60000"/>
                      </a:schemeClr>
                    </a:solidFill>
                  </a:tcPr>
                </a:tc>
                <a:tc>
                  <a:txBody>
                    <a:bodyPr/>
                    <a:lstStyle/>
                    <a:p>
                      <a:pPr algn="ctr"/>
                      <a:r>
                        <a:rPr lang="en-US" sz="800" dirty="0"/>
                        <a:t>4</a:t>
                      </a:r>
                    </a:p>
                  </a:txBody>
                  <a:tcPr anchor="ctr"/>
                </a:tc>
                <a:tc>
                  <a:txBody>
                    <a:bodyPr/>
                    <a:lstStyle/>
                    <a:p>
                      <a:pPr marL="0" indent="0" algn="ctr">
                        <a:buFont typeface="+mj-lt"/>
                        <a:buNone/>
                      </a:pPr>
                      <a:r>
                        <a:rPr lang="en-US" sz="800" b="1" dirty="0"/>
                        <a:t>14</a:t>
                      </a:r>
                    </a:p>
                  </a:txBody>
                  <a:tcPr anchor="ctr">
                    <a:solidFill>
                      <a:schemeClr val="accent1">
                        <a:lumMod val="40000"/>
                        <a:lumOff val="60000"/>
                      </a:schemeClr>
                    </a:solidFill>
                  </a:tcPr>
                </a:tc>
                <a:tc>
                  <a:txBody>
                    <a:bodyPr/>
                    <a:lstStyle/>
                    <a:p>
                      <a:pPr algn="ctr"/>
                      <a:r>
                        <a:rPr lang="en-US" sz="800" dirty="0"/>
                        <a:t>354</a:t>
                      </a:r>
                    </a:p>
                  </a:txBody>
                  <a:tcPr anchor="ctr"/>
                </a:tc>
                <a:tc>
                  <a:txBody>
                    <a:bodyPr/>
                    <a:lstStyle/>
                    <a:p>
                      <a:pPr marL="0" indent="0" algn="ctr">
                        <a:buFont typeface="+mj-lt"/>
                        <a:buNone/>
                      </a:pPr>
                      <a:r>
                        <a:rPr lang="en-US" sz="800" b="1" dirty="0"/>
                        <a:t>14</a:t>
                      </a:r>
                    </a:p>
                  </a:txBody>
                  <a:tcPr anchor="ctr">
                    <a:solidFill>
                      <a:schemeClr val="accent1">
                        <a:lumMod val="40000"/>
                        <a:lumOff val="60000"/>
                      </a:schemeClr>
                    </a:solidFill>
                  </a:tcPr>
                </a:tc>
                <a:tc>
                  <a:txBody>
                    <a:bodyPr/>
                    <a:lstStyle/>
                    <a:p>
                      <a:pPr algn="ctr"/>
                      <a:r>
                        <a:rPr lang="en-US" sz="800" dirty="0"/>
                        <a:t>231</a:t>
                      </a:r>
                    </a:p>
                  </a:txBody>
                  <a:tcPr anchor="ctr"/>
                </a:tc>
                <a:tc>
                  <a:txBody>
                    <a:bodyPr/>
                    <a:lstStyle/>
                    <a:p>
                      <a:pPr marL="0" indent="0" algn="ctr">
                        <a:buFont typeface="+mj-lt"/>
                        <a:buNone/>
                      </a:pPr>
                      <a:r>
                        <a:rPr lang="en-US" sz="800" b="1" dirty="0"/>
                        <a:t>14</a:t>
                      </a:r>
                    </a:p>
                  </a:txBody>
                  <a:tcPr anchor="ctr">
                    <a:solidFill>
                      <a:schemeClr val="accent1">
                        <a:lumMod val="40000"/>
                        <a:lumOff val="60000"/>
                      </a:schemeClr>
                    </a:solidFill>
                  </a:tcPr>
                </a:tc>
                <a:tc>
                  <a:txBody>
                    <a:bodyPr/>
                    <a:lstStyle/>
                    <a:p>
                      <a:pPr algn="ctr"/>
                      <a:r>
                        <a:rPr lang="en-US" sz="800" dirty="0"/>
                        <a:t>178</a:t>
                      </a:r>
                    </a:p>
                  </a:txBody>
                  <a:tcPr anchor="ctr"/>
                </a:tc>
                <a:tc>
                  <a:txBody>
                    <a:bodyPr/>
                    <a:lstStyle/>
                    <a:p>
                      <a:pPr marL="0" indent="0" algn="ctr">
                        <a:buFont typeface="+mj-lt"/>
                        <a:buNone/>
                      </a:pPr>
                      <a:r>
                        <a:rPr lang="en-US" sz="800" b="1" dirty="0"/>
                        <a:t>14</a:t>
                      </a:r>
                    </a:p>
                  </a:txBody>
                  <a:tcPr anchor="ctr">
                    <a:solidFill>
                      <a:schemeClr val="accent1">
                        <a:lumMod val="40000"/>
                        <a:lumOff val="60000"/>
                      </a:schemeClr>
                    </a:solidFill>
                  </a:tcPr>
                </a:tc>
                <a:tc>
                  <a:txBody>
                    <a:bodyPr/>
                    <a:lstStyle/>
                    <a:p>
                      <a:pPr algn="ctr"/>
                      <a:r>
                        <a:rPr lang="en-US" sz="800" dirty="0"/>
                        <a:t>356</a:t>
                      </a:r>
                    </a:p>
                  </a:txBody>
                  <a:tcPr anchor="ctr"/>
                </a:tc>
                <a:tc>
                  <a:txBody>
                    <a:bodyPr/>
                    <a:lstStyle/>
                    <a:p>
                      <a:pPr marL="0" indent="0" algn="ctr">
                        <a:buFont typeface="+mj-lt"/>
                        <a:buNone/>
                      </a:pPr>
                      <a:r>
                        <a:rPr lang="en-US" sz="800" b="1" dirty="0"/>
                        <a:t>14</a:t>
                      </a:r>
                    </a:p>
                  </a:txBody>
                  <a:tcPr anchor="ctr">
                    <a:solidFill>
                      <a:schemeClr val="accent1">
                        <a:lumMod val="40000"/>
                        <a:lumOff val="60000"/>
                      </a:schemeClr>
                    </a:solidFill>
                  </a:tcPr>
                </a:tc>
                <a:tc>
                  <a:txBody>
                    <a:bodyPr/>
                    <a:lstStyle/>
                    <a:p>
                      <a:pPr algn="ctr"/>
                      <a:r>
                        <a:rPr lang="en-US" sz="800" dirty="0"/>
                        <a:t>331</a:t>
                      </a:r>
                    </a:p>
                  </a:txBody>
                  <a:tcPr anchor="ctr"/>
                </a:tc>
                <a:tc>
                  <a:txBody>
                    <a:bodyPr/>
                    <a:lstStyle/>
                    <a:p>
                      <a:pPr marL="0" indent="0" algn="ctr">
                        <a:buFont typeface="+mj-lt"/>
                        <a:buNone/>
                      </a:pPr>
                      <a:r>
                        <a:rPr lang="en-US" sz="800" b="1" dirty="0"/>
                        <a:t>14</a:t>
                      </a:r>
                    </a:p>
                  </a:txBody>
                  <a:tcPr anchor="ctr">
                    <a:solidFill>
                      <a:schemeClr val="accent1">
                        <a:lumMod val="40000"/>
                        <a:lumOff val="60000"/>
                      </a:schemeClr>
                    </a:solidFill>
                  </a:tcPr>
                </a:tc>
                <a:tc>
                  <a:txBody>
                    <a:bodyPr/>
                    <a:lstStyle/>
                    <a:p>
                      <a:pPr algn="ctr"/>
                      <a:r>
                        <a:rPr lang="en-US" sz="800" dirty="0"/>
                        <a:t>198</a:t>
                      </a:r>
                    </a:p>
                  </a:txBody>
                  <a:tcPr anchor="ctr"/>
                </a:tc>
                <a:tc>
                  <a:txBody>
                    <a:bodyPr/>
                    <a:lstStyle/>
                    <a:p>
                      <a:pPr marL="0" indent="0" algn="ctr">
                        <a:buFont typeface="+mj-lt"/>
                        <a:buNone/>
                      </a:pPr>
                      <a:r>
                        <a:rPr lang="en-US" sz="800" b="1" dirty="0"/>
                        <a:t>14</a:t>
                      </a:r>
                    </a:p>
                  </a:txBody>
                  <a:tcPr anchor="ctr">
                    <a:solidFill>
                      <a:schemeClr val="accent1">
                        <a:lumMod val="40000"/>
                        <a:lumOff val="60000"/>
                      </a:schemeClr>
                    </a:solidFill>
                  </a:tcPr>
                </a:tc>
                <a:tc>
                  <a:txBody>
                    <a:bodyPr/>
                    <a:lstStyle/>
                    <a:p>
                      <a:pPr algn="ctr"/>
                      <a:r>
                        <a:rPr lang="en-US" sz="800" dirty="0"/>
                        <a:t>1</a:t>
                      </a:r>
                    </a:p>
                  </a:txBody>
                  <a:tcPr anchor="ctr"/>
                </a:tc>
                <a:tc>
                  <a:txBody>
                    <a:bodyPr/>
                    <a:lstStyle/>
                    <a:p>
                      <a:pPr marL="0" indent="0" algn="ctr">
                        <a:buFont typeface="+mj-lt"/>
                        <a:buNone/>
                      </a:pPr>
                      <a:r>
                        <a:rPr lang="en-US" sz="800" b="1" dirty="0"/>
                        <a:t>14</a:t>
                      </a:r>
                    </a:p>
                  </a:txBody>
                  <a:tcPr anchor="ctr">
                    <a:solidFill>
                      <a:schemeClr val="accent1">
                        <a:lumMod val="40000"/>
                        <a:lumOff val="60000"/>
                      </a:schemeClr>
                    </a:solidFill>
                  </a:tcPr>
                </a:tc>
                <a:tc>
                  <a:txBody>
                    <a:bodyPr/>
                    <a:lstStyle/>
                    <a:p>
                      <a:pPr algn="ctr"/>
                      <a:r>
                        <a:rPr lang="en-US" sz="800" dirty="0"/>
                        <a:t>294</a:t>
                      </a:r>
                    </a:p>
                  </a:txBody>
                  <a:tcPr anchor="ctr"/>
                </a:tc>
                <a:tc>
                  <a:txBody>
                    <a:bodyPr/>
                    <a:lstStyle/>
                    <a:p>
                      <a:pPr marL="0" indent="0" algn="ctr">
                        <a:buFont typeface="+mj-lt"/>
                        <a:buNone/>
                      </a:pPr>
                      <a:r>
                        <a:rPr lang="en-US" sz="800" b="1" dirty="0"/>
                        <a:t>14</a:t>
                      </a:r>
                    </a:p>
                  </a:txBody>
                  <a:tcPr anchor="ctr">
                    <a:solidFill>
                      <a:schemeClr val="accent1">
                        <a:lumMod val="40000"/>
                        <a:lumOff val="60000"/>
                      </a:schemeClr>
                    </a:solidFill>
                  </a:tcPr>
                </a:tc>
                <a:tc>
                  <a:txBody>
                    <a:bodyPr/>
                    <a:lstStyle/>
                    <a:p>
                      <a:pPr algn="ctr"/>
                      <a:r>
                        <a:rPr lang="en-US" sz="800" dirty="0"/>
                        <a:t>127</a:t>
                      </a:r>
                    </a:p>
                  </a:txBody>
                  <a:tcPr anchor="ctr"/>
                </a:tc>
                <a:tc>
                  <a:txBody>
                    <a:bodyPr/>
                    <a:lstStyle/>
                    <a:p>
                      <a:pPr marL="0" indent="0" algn="ctr">
                        <a:buFont typeface="+mj-lt"/>
                        <a:buNone/>
                      </a:pPr>
                      <a:r>
                        <a:rPr lang="en-US" sz="800" b="1" dirty="0"/>
                        <a:t>14</a:t>
                      </a:r>
                    </a:p>
                  </a:txBody>
                  <a:tcPr anchor="ctr">
                    <a:solidFill>
                      <a:schemeClr val="accent1">
                        <a:lumMod val="40000"/>
                        <a:lumOff val="60000"/>
                      </a:schemeClr>
                    </a:solidFill>
                  </a:tcPr>
                </a:tc>
                <a:tc>
                  <a:txBody>
                    <a:bodyPr/>
                    <a:lstStyle/>
                    <a:p>
                      <a:pPr algn="ctr"/>
                      <a:r>
                        <a:rPr lang="en-US" sz="800" dirty="0"/>
                        <a:t>26</a:t>
                      </a:r>
                    </a:p>
                  </a:txBody>
                  <a:tcPr anchor="ctr"/>
                </a:tc>
                <a:extLst>
                  <a:ext uri="{0D108BD9-81ED-4DB2-BD59-A6C34878D82A}">
                    <a16:rowId xmlns:a16="http://schemas.microsoft.com/office/drawing/2014/main" val="10014"/>
                  </a:ext>
                </a:extLst>
              </a:tr>
              <a:tr h="197363">
                <a:tc>
                  <a:txBody>
                    <a:bodyPr/>
                    <a:lstStyle/>
                    <a:p>
                      <a:pPr marL="0" indent="0" algn="ctr">
                        <a:buFont typeface="+mj-lt"/>
                        <a:buNone/>
                      </a:pPr>
                      <a:r>
                        <a:rPr lang="en-US" sz="800" b="1" dirty="0"/>
                        <a:t>15</a:t>
                      </a:r>
                    </a:p>
                  </a:txBody>
                  <a:tcPr anchor="ctr">
                    <a:solidFill>
                      <a:schemeClr val="accent1">
                        <a:lumMod val="40000"/>
                        <a:lumOff val="60000"/>
                      </a:schemeClr>
                    </a:solidFill>
                  </a:tcPr>
                </a:tc>
                <a:tc>
                  <a:txBody>
                    <a:bodyPr/>
                    <a:lstStyle/>
                    <a:p>
                      <a:pPr algn="ctr"/>
                      <a:r>
                        <a:rPr lang="en-US" sz="800" dirty="0"/>
                        <a:t>17</a:t>
                      </a:r>
                    </a:p>
                  </a:txBody>
                  <a:tcPr anchor="ctr"/>
                </a:tc>
                <a:tc>
                  <a:txBody>
                    <a:bodyPr/>
                    <a:lstStyle/>
                    <a:p>
                      <a:pPr marL="0" indent="0" algn="ctr">
                        <a:buFont typeface="+mj-lt"/>
                        <a:buNone/>
                      </a:pPr>
                      <a:r>
                        <a:rPr lang="en-US" sz="800" b="1" dirty="0"/>
                        <a:t>15</a:t>
                      </a:r>
                    </a:p>
                  </a:txBody>
                  <a:tcPr anchor="ctr">
                    <a:solidFill>
                      <a:schemeClr val="accent1">
                        <a:lumMod val="40000"/>
                        <a:lumOff val="60000"/>
                      </a:schemeClr>
                    </a:solidFill>
                  </a:tcPr>
                </a:tc>
                <a:tc>
                  <a:txBody>
                    <a:bodyPr/>
                    <a:lstStyle/>
                    <a:p>
                      <a:pPr algn="ctr"/>
                      <a:r>
                        <a:rPr lang="en-US" sz="800" dirty="0"/>
                        <a:t>89</a:t>
                      </a:r>
                    </a:p>
                  </a:txBody>
                  <a:tcPr anchor="ctr"/>
                </a:tc>
                <a:tc>
                  <a:txBody>
                    <a:bodyPr/>
                    <a:lstStyle/>
                    <a:p>
                      <a:pPr marL="0" indent="0" algn="ctr">
                        <a:buFont typeface="+mj-lt"/>
                        <a:buNone/>
                      </a:pPr>
                      <a:r>
                        <a:rPr lang="en-US" sz="800" b="1" dirty="0"/>
                        <a:t>15</a:t>
                      </a:r>
                    </a:p>
                  </a:txBody>
                  <a:tcPr anchor="ctr">
                    <a:solidFill>
                      <a:schemeClr val="accent1">
                        <a:lumMod val="40000"/>
                        <a:lumOff val="60000"/>
                      </a:schemeClr>
                    </a:solidFill>
                  </a:tcPr>
                </a:tc>
                <a:tc>
                  <a:txBody>
                    <a:bodyPr/>
                    <a:lstStyle/>
                    <a:p>
                      <a:pPr algn="ctr"/>
                      <a:r>
                        <a:rPr lang="en-US" sz="800" dirty="0"/>
                        <a:t>169</a:t>
                      </a:r>
                    </a:p>
                  </a:txBody>
                  <a:tcPr anchor="ctr"/>
                </a:tc>
                <a:tc>
                  <a:txBody>
                    <a:bodyPr/>
                    <a:lstStyle/>
                    <a:p>
                      <a:pPr marL="0" indent="0" algn="ctr">
                        <a:buFont typeface="+mj-lt"/>
                        <a:buNone/>
                      </a:pPr>
                      <a:r>
                        <a:rPr lang="en-US" sz="800" b="1" dirty="0"/>
                        <a:t>15</a:t>
                      </a:r>
                    </a:p>
                  </a:txBody>
                  <a:tcPr anchor="ctr">
                    <a:solidFill>
                      <a:schemeClr val="accent1">
                        <a:lumMod val="40000"/>
                        <a:lumOff val="60000"/>
                      </a:schemeClr>
                    </a:solidFill>
                  </a:tcPr>
                </a:tc>
                <a:tc>
                  <a:txBody>
                    <a:bodyPr/>
                    <a:lstStyle/>
                    <a:p>
                      <a:pPr algn="ctr"/>
                      <a:r>
                        <a:rPr lang="en-US" sz="800" dirty="0"/>
                        <a:t>273</a:t>
                      </a:r>
                    </a:p>
                  </a:txBody>
                  <a:tcPr anchor="ctr"/>
                </a:tc>
                <a:tc>
                  <a:txBody>
                    <a:bodyPr/>
                    <a:lstStyle/>
                    <a:p>
                      <a:pPr marL="0" indent="0" algn="ctr">
                        <a:buFont typeface="+mj-lt"/>
                        <a:buNone/>
                      </a:pPr>
                      <a:r>
                        <a:rPr lang="en-US" sz="800" b="1" dirty="0"/>
                        <a:t>15</a:t>
                      </a:r>
                    </a:p>
                  </a:txBody>
                  <a:tcPr anchor="ctr">
                    <a:solidFill>
                      <a:schemeClr val="accent1">
                        <a:lumMod val="40000"/>
                        <a:lumOff val="60000"/>
                      </a:schemeClr>
                    </a:solidFill>
                  </a:tcPr>
                </a:tc>
                <a:tc>
                  <a:txBody>
                    <a:bodyPr/>
                    <a:lstStyle/>
                    <a:p>
                      <a:pPr algn="ctr"/>
                      <a:r>
                        <a:rPr lang="en-US" sz="800" dirty="0"/>
                        <a:t>130</a:t>
                      </a:r>
                    </a:p>
                  </a:txBody>
                  <a:tcPr anchor="ctr"/>
                </a:tc>
                <a:tc>
                  <a:txBody>
                    <a:bodyPr/>
                    <a:lstStyle/>
                    <a:p>
                      <a:pPr marL="0" indent="0" algn="ctr">
                        <a:buFont typeface="+mj-lt"/>
                        <a:buNone/>
                      </a:pPr>
                      <a:r>
                        <a:rPr lang="en-US" sz="800" b="1" dirty="0"/>
                        <a:t>15</a:t>
                      </a:r>
                    </a:p>
                  </a:txBody>
                  <a:tcPr anchor="ctr">
                    <a:solidFill>
                      <a:schemeClr val="accent1">
                        <a:lumMod val="40000"/>
                        <a:lumOff val="60000"/>
                      </a:schemeClr>
                    </a:solidFill>
                  </a:tcPr>
                </a:tc>
                <a:tc>
                  <a:txBody>
                    <a:bodyPr/>
                    <a:lstStyle/>
                    <a:p>
                      <a:pPr algn="ctr"/>
                      <a:r>
                        <a:rPr lang="en-US" sz="800" dirty="0"/>
                        <a:t>180</a:t>
                      </a:r>
                    </a:p>
                  </a:txBody>
                  <a:tcPr anchor="ctr"/>
                </a:tc>
                <a:tc>
                  <a:txBody>
                    <a:bodyPr/>
                    <a:lstStyle/>
                    <a:p>
                      <a:pPr marL="0" indent="0" algn="ctr">
                        <a:buFont typeface="+mj-lt"/>
                        <a:buNone/>
                      </a:pPr>
                      <a:r>
                        <a:rPr lang="en-US" sz="800" b="1" dirty="0"/>
                        <a:t>15</a:t>
                      </a:r>
                    </a:p>
                  </a:txBody>
                  <a:tcPr anchor="ctr">
                    <a:solidFill>
                      <a:schemeClr val="accent1">
                        <a:lumMod val="40000"/>
                        <a:lumOff val="60000"/>
                      </a:schemeClr>
                    </a:solidFill>
                  </a:tcPr>
                </a:tc>
                <a:tc>
                  <a:txBody>
                    <a:bodyPr/>
                    <a:lstStyle/>
                    <a:p>
                      <a:pPr algn="ctr"/>
                      <a:r>
                        <a:rPr lang="en-US" sz="800" dirty="0"/>
                        <a:t>322</a:t>
                      </a:r>
                    </a:p>
                  </a:txBody>
                  <a:tcPr anchor="ctr"/>
                </a:tc>
                <a:tc>
                  <a:txBody>
                    <a:bodyPr/>
                    <a:lstStyle/>
                    <a:p>
                      <a:pPr marL="0" indent="0" algn="ctr">
                        <a:buFont typeface="+mj-lt"/>
                        <a:buNone/>
                      </a:pPr>
                      <a:r>
                        <a:rPr lang="en-US" sz="800" b="1" dirty="0"/>
                        <a:t>15</a:t>
                      </a:r>
                    </a:p>
                  </a:txBody>
                  <a:tcPr anchor="ctr">
                    <a:solidFill>
                      <a:schemeClr val="accent1">
                        <a:lumMod val="40000"/>
                        <a:lumOff val="60000"/>
                      </a:schemeClr>
                    </a:solidFill>
                  </a:tcPr>
                </a:tc>
                <a:tc>
                  <a:txBody>
                    <a:bodyPr/>
                    <a:lstStyle/>
                    <a:p>
                      <a:pPr algn="ctr"/>
                      <a:r>
                        <a:rPr lang="en-US" sz="800" dirty="0"/>
                        <a:t>102</a:t>
                      </a:r>
                    </a:p>
                  </a:txBody>
                  <a:tcPr anchor="ctr"/>
                </a:tc>
                <a:tc>
                  <a:txBody>
                    <a:bodyPr/>
                    <a:lstStyle/>
                    <a:p>
                      <a:pPr marL="0" indent="0" algn="ctr">
                        <a:buFont typeface="+mj-lt"/>
                        <a:buNone/>
                      </a:pPr>
                      <a:r>
                        <a:rPr lang="en-US" sz="800" b="1" dirty="0"/>
                        <a:t>15</a:t>
                      </a:r>
                    </a:p>
                  </a:txBody>
                  <a:tcPr anchor="ctr">
                    <a:solidFill>
                      <a:schemeClr val="accent1">
                        <a:lumMod val="40000"/>
                        <a:lumOff val="60000"/>
                      </a:schemeClr>
                    </a:solidFill>
                  </a:tcPr>
                </a:tc>
                <a:tc>
                  <a:txBody>
                    <a:bodyPr/>
                    <a:lstStyle/>
                    <a:p>
                      <a:pPr algn="ctr"/>
                      <a:r>
                        <a:rPr lang="en-US" sz="800" dirty="0"/>
                        <a:t>113</a:t>
                      </a:r>
                    </a:p>
                  </a:txBody>
                  <a:tcPr anchor="ctr"/>
                </a:tc>
                <a:tc>
                  <a:txBody>
                    <a:bodyPr/>
                    <a:lstStyle/>
                    <a:p>
                      <a:pPr marL="0" indent="0" algn="ctr">
                        <a:buFont typeface="+mj-lt"/>
                        <a:buNone/>
                      </a:pPr>
                      <a:r>
                        <a:rPr lang="en-US" sz="800" b="1" dirty="0"/>
                        <a:t>15</a:t>
                      </a:r>
                    </a:p>
                  </a:txBody>
                  <a:tcPr anchor="ctr">
                    <a:solidFill>
                      <a:schemeClr val="accent1">
                        <a:lumMod val="40000"/>
                        <a:lumOff val="60000"/>
                      </a:schemeClr>
                    </a:solidFill>
                  </a:tcPr>
                </a:tc>
                <a:tc>
                  <a:txBody>
                    <a:bodyPr/>
                    <a:lstStyle/>
                    <a:p>
                      <a:pPr algn="ctr"/>
                      <a:r>
                        <a:rPr lang="en-US" sz="800" dirty="0"/>
                        <a:t>171</a:t>
                      </a:r>
                    </a:p>
                  </a:txBody>
                  <a:tcPr anchor="ctr"/>
                </a:tc>
                <a:tc>
                  <a:txBody>
                    <a:bodyPr/>
                    <a:lstStyle/>
                    <a:p>
                      <a:pPr marL="0" indent="0" algn="ctr">
                        <a:buFont typeface="+mj-lt"/>
                        <a:buNone/>
                      </a:pPr>
                      <a:r>
                        <a:rPr lang="en-US" sz="800" b="1" dirty="0"/>
                        <a:t>15</a:t>
                      </a:r>
                    </a:p>
                  </a:txBody>
                  <a:tcPr anchor="ctr">
                    <a:solidFill>
                      <a:schemeClr val="accent1">
                        <a:lumMod val="40000"/>
                        <a:lumOff val="60000"/>
                      </a:schemeClr>
                    </a:solidFill>
                  </a:tcPr>
                </a:tc>
                <a:tc>
                  <a:txBody>
                    <a:bodyPr/>
                    <a:lstStyle/>
                    <a:p>
                      <a:pPr algn="ctr"/>
                      <a:r>
                        <a:rPr lang="en-US" sz="800" dirty="0"/>
                        <a:t>131</a:t>
                      </a:r>
                    </a:p>
                  </a:txBody>
                  <a:tcPr anchor="ctr"/>
                </a:tc>
                <a:tc>
                  <a:txBody>
                    <a:bodyPr/>
                    <a:lstStyle/>
                    <a:p>
                      <a:pPr marL="0" indent="0" algn="ctr">
                        <a:buFont typeface="+mj-lt"/>
                        <a:buNone/>
                      </a:pPr>
                      <a:r>
                        <a:rPr lang="en-US" sz="800" b="1" dirty="0"/>
                        <a:t>15</a:t>
                      </a:r>
                    </a:p>
                  </a:txBody>
                  <a:tcPr anchor="ctr">
                    <a:solidFill>
                      <a:schemeClr val="accent1">
                        <a:lumMod val="40000"/>
                        <a:lumOff val="60000"/>
                      </a:schemeClr>
                    </a:solidFill>
                  </a:tcPr>
                </a:tc>
                <a:tc>
                  <a:txBody>
                    <a:bodyPr/>
                    <a:lstStyle/>
                    <a:p>
                      <a:pPr algn="ctr"/>
                      <a:r>
                        <a:rPr lang="en-US" sz="800" dirty="0"/>
                        <a:t>320</a:t>
                      </a:r>
                    </a:p>
                  </a:txBody>
                  <a:tcPr anchor="ctr"/>
                </a:tc>
                <a:extLst>
                  <a:ext uri="{0D108BD9-81ED-4DB2-BD59-A6C34878D82A}">
                    <a16:rowId xmlns:a16="http://schemas.microsoft.com/office/drawing/2014/main" val="10015"/>
                  </a:ext>
                </a:extLst>
              </a:tr>
              <a:tr h="197363">
                <a:tc>
                  <a:txBody>
                    <a:bodyPr/>
                    <a:lstStyle/>
                    <a:p>
                      <a:pPr marL="0" indent="0" algn="ctr">
                        <a:buFont typeface="+mj-lt"/>
                        <a:buNone/>
                      </a:pPr>
                      <a:r>
                        <a:rPr lang="en-US" sz="800" b="1" dirty="0"/>
                        <a:t>16</a:t>
                      </a:r>
                    </a:p>
                  </a:txBody>
                  <a:tcPr anchor="ctr">
                    <a:solidFill>
                      <a:schemeClr val="accent1">
                        <a:lumMod val="40000"/>
                        <a:lumOff val="60000"/>
                      </a:schemeClr>
                    </a:solidFill>
                  </a:tcPr>
                </a:tc>
                <a:tc>
                  <a:txBody>
                    <a:bodyPr/>
                    <a:lstStyle/>
                    <a:p>
                      <a:pPr algn="ctr"/>
                      <a:r>
                        <a:rPr lang="en-US" sz="800" dirty="0"/>
                        <a:t>121</a:t>
                      </a:r>
                    </a:p>
                  </a:txBody>
                  <a:tcPr anchor="ctr"/>
                </a:tc>
                <a:tc>
                  <a:txBody>
                    <a:bodyPr/>
                    <a:lstStyle/>
                    <a:p>
                      <a:pPr marL="0" indent="0" algn="ctr">
                        <a:buFont typeface="+mj-lt"/>
                        <a:buNone/>
                      </a:pPr>
                      <a:r>
                        <a:rPr lang="en-US" sz="800" b="1" dirty="0"/>
                        <a:t>16</a:t>
                      </a:r>
                    </a:p>
                  </a:txBody>
                  <a:tcPr anchor="ctr">
                    <a:solidFill>
                      <a:schemeClr val="accent1">
                        <a:lumMod val="40000"/>
                        <a:lumOff val="60000"/>
                      </a:schemeClr>
                    </a:solidFill>
                  </a:tcPr>
                </a:tc>
                <a:tc>
                  <a:txBody>
                    <a:bodyPr/>
                    <a:lstStyle/>
                    <a:p>
                      <a:pPr algn="ctr"/>
                      <a:r>
                        <a:rPr lang="en-US" sz="800" dirty="0"/>
                        <a:t>212</a:t>
                      </a:r>
                    </a:p>
                  </a:txBody>
                  <a:tcPr anchor="ctr"/>
                </a:tc>
                <a:tc>
                  <a:txBody>
                    <a:bodyPr/>
                    <a:lstStyle/>
                    <a:p>
                      <a:pPr marL="0" indent="0" algn="ctr">
                        <a:buFont typeface="+mj-lt"/>
                        <a:buNone/>
                      </a:pPr>
                      <a:r>
                        <a:rPr lang="en-US" sz="800" b="1" dirty="0"/>
                        <a:t>16</a:t>
                      </a:r>
                    </a:p>
                  </a:txBody>
                  <a:tcPr anchor="ctr">
                    <a:solidFill>
                      <a:schemeClr val="accent1">
                        <a:lumMod val="40000"/>
                        <a:lumOff val="60000"/>
                      </a:schemeClr>
                    </a:solidFill>
                  </a:tcPr>
                </a:tc>
                <a:tc>
                  <a:txBody>
                    <a:bodyPr/>
                    <a:lstStyle/>
                    <a:p>
                      <a:pPr algn="ctr"/>
                      <a:r>
                        <a:rPr lang="en-US" sz="800" dirty="0"/>
                        <a:t>166</a:t>
                      </a:r>
                    </a:p>
                  </a:txBody>
                  <a:tcPr anchor="ctr"/>
                </a:tc>
                <a:tc>
                  <a:txBody>
                    <a:bodyPr/>
                    <a:lstStyle/>
                    <a:p>
                      <a:pPr marL="0" indent="0" algn="ctr">
                        <a:buFont typeface="+mj-lt"/>
                        <a:buNone/>
                      </a:pPr>
                      <a:r>
                        <a:rPr lang="en-US" sz="800" b="1" dirty="0"/>
                        <a:t>16</a:t>
                      </a:r>
                    </a:p>
                  </a:txBody>
                  <a:tcPr anchor="ctr">
                    <a:solidFill>
                      <a:schemeClr val="accent1">
                        <a:lumMod val="40000"/>
                        <a:lumOff val="60000"/>
                      </a:schemeClr>
                    </a:solidFill>
                  </a:tcPr>
                </a:tc>
                <a:tc>
                  <a:txBody>
                    <a:bodyPr/>
                    <a:lstStyle/>
                    <a:p>
                      <a:pPr algn="ctr"/>
                      <a:r>
                        <a:rPr lang="en-US" sz="800" dirty="0"/>
                        <a:t>148</a:t>
                      </a:r>
                    </a:p>
                  </a:txBody>
                  <a:tcPr anchor="ctr"/>
                </a:tc>
                <a:tc>
                  <a:txBody>
                    <a:bodyPr/>
                    <a:lstStyle/>
                    <a:p>
                      <a:pPr marL="0" indent="0" algn="ctr">
                        <a:buFont typeface="+mj-lt"/>
                        <a:buNone/>
                      </a:pPr>
                      <a:r>
                        <a:rPr lang="en-US" sz="800" b="1" dirty="0"/>
                        <a:t>16</a:t>
                      </a:r>
                    </a:p>
                  </a:txBody>
                  <a:tcPr anchor="ctr">
                    <a:solidFill>
                      <a:schemeClr val="accent1">
                        <a:lumMod val="40000"/>
                        <a:lumOff val="60000"/>
                      </a:schemeClr>
                    </a:solidFill>
                  </a:tcPr>
                </a:tc>
                <a:tc>
                  <a:txBody>
                    <a:bodyPr/>
                    <a:lstStyle/>
                    <a:p>
                      <a:pPr algn="ctr"/>
                      <a:r>
                        <a:rPr lang="en-US" sz="800" dirty="0"/>
                        <a:t>55</a:t>
                      </a:r>
                    </a:p>
                  </a:txBody>
                  <a:tcPr anchor="ctr"/>
                </a:tc>
                <a:tc>
                  <a:txBody>
                    <a:bodyPr/>
                    <a:lstStyle/>
                    <a:p>
                      <a:pPr marL="0" indent="0" algn="ctr">
                        <a:buFont typeface="+mj-lt"/>
                        <a:buNone/>
                      </a:pPr>
                      <a:r>
                        <a:rPr lang="en-US" sz="800" b="1" dirty="0"/>
                        <a:t>16</a:t>
                      </a:r>
                    </a:p>
                  </a:txBody>
                  <a:tcPr anchor="ctr">
                    <a:solidFill>
                      <a:schemeClr val="accent1">
                        <a:lumMod val="40000"/>
                        <a:lumOff val="60000"/>
                      </a:schemeClr>
                    </a:solidFill>
                  </a:tcPr>
                </a:tc>
                <a:tc>
                  <a:txBody>
                    <a:bodyPr/>
                    <a:lstStyle/>
                    <a:p>
                      <a:pPr algn="ctr"/>
                      <a:r>
                        <a:rPr lang="en-US" sz="800" dirty="0"/>
                        <a:t>274</a:t>
                      </a:r>
                    </a:p>
                  </a:txBody>
                  <a:tcPr anchor="ctr"/>
                </a:tc>
                <a:tc>
                  <a:txBody>
                    <a:bodyPr/>
                    <a:lstStyle/>
                    <a:p>
                      <a:pPr marL="0" indent="0" algn="ctr">
                        <a:buFont typeface="+mj-lt"/>
                        <a:buNone/>
                      </a:pPr>
                      <a:r>
                        <a:rPr lang="en-US" sz="800" b="1" dirty="0"/>
                        <a:t>16</a:t>
                      </a:r>
                    </a:p>
                  </a:txBody>
                  <a:tcPr anchor="ctr">
                    <a:solidFill>
                      <a:schemeClr val="accent1">
                        <a:lumMod val="40000"/>
                        <a:lumOff val="60000"/>
                      </a:schemeClr>
                    </a:solidFill>
                  </a:tcPr>
                </a:tc>
                <a:tc>
                  <a:txBody>
                    <a:bodyPr/>
                    <a:lstStyle/>
                    <a:p>
                      <a:pPr algn="ctr"/>
                      <a:r>
                        <a:rPr lang="en-US" sz="800" dirty="0"/>
                        <a:t>120</a:t>
                      </a:r>
                    </a:p>
                  </a:txBody>
                  <a:tcPr anchor="ctr"/>
                </a:tc>
                <a:tc>
                  <a:txBody>
                    <a:bodyPr/>
                    <a:lstStyle/>
                    <a:p>
                      <a:pPr marL="0" indent="0" algn="ctr">
                        <a:buFont typeface="+mj-lt"/>
                        <a:buNone/>
                      </a:pPr>
                      <a:r>
                        <a:rPr lang="en-US" sz="800" b="1" dirty="0"/>
                        <a:t>16</a:t>
                      </a:r>
                    </a:p>
                  </a:txBody>
                  <a:tcPr anchor="ctr">
                    <a:solidFill>
                      <a:schemeClr val="accent1">
                        <a:lumMod val="40000"/>
                        <a:lumOff val="60000"/>
                      </a:schemeClr>
                    </a:solidFill>
                  </a:tcPr>
                </a:tc>
                <a:tc>
                  <a:txBody>
                    <a:bodyPr/>
                    <a:lstStyle/>
                    <a:p>
                      <a:pPr algn="ctr"/>
                      <a:r>
                        <a:rPr lang="en-US" sz="800" dirty="0"/>
                        <a:t>44</a:t>
                      </a:r>
                    </a:p>
                  </a:txBody>
                  <a:tcPr anchor="ctr"/>
                </a:tc>
                <a:tc>
                  <a:txBody>
                    <a:bodyPr/>
                    <a:lstStyle/>
                    <a:p>
                      <a:pPr marL="0" indent="0" algn="ctr">
                        <a:buFont typeface="+mj-lt"/>
                        <a:buNone/>
                      </a:pPr>
                      <a:r>
                        <a:rPr lang="en-US" sz="800" b="1" dirty="0"/>
                        <a:t>16</a:t>
                      </a:r>
                    </a:p>
                  </a:txBody>
                  <a:tcPr anchor="ctr">
                    <a:solidFill>
                      <a:schemeClr val="accent1">
                        <a:lumMod val="40000"/>
                        <a:lumOff val="60000"/>
                      </a:schemeClr>
                    </a:solidFill>
                  </a:tcPr>
                </a:tc>
                <a:tc>
                  <a:txBody>
                    <a:bodyPr/>
                    <a:lstStyle/>
                    <a:p>
                      <a:pPr algn="ctr"/>
                      <a:r>
                        <a:rPr lang="en-US" sz="800" dirty="0"/>
                        <a:t>207</a:t>
                      </a:r>
                    </a:p>
                  </a:txBody>
                  <a:tcPr anchor="ctr"/>
                </a:tc>
                <a:tc>
                  <a:txBody>
                    <a:bodyPr/>
                    <a:lstStyle/>
                    <a:p>
                      <a:pPr marL="0" indent="0" algn="ctr">
                        <a:buFont typeface="+mj-lt"/>
                        <a:buNone/>
                      </a:pPr>
                      <a:r>
                        <a:rPr lang="en-US" sz="800" b="1" dirty="0"/>
                        <a:t>16</a:t>
                      </a:r>
                    </a:p>
                  </a:txBody>
                  <a:tcPr anchor="ctr">
                    <a:solidFill>
                      <a:schemeClr val="accent1">
                        <a:lumMod val="40000"/>
                        <a:lumOff val="60000"/>
                      </a:schemeClr>
                    </a:solidFill>
                  </a:tcPr>
                </a:tc>
                <a:tc>
                  <a:txBody>
                    <a:bodyPr/>
                    <a:lstStyle/>
                    <a:p>
                      <a:pPr algn="ctr"/>
                      <a:r>
                        <a:rPr lang="en-US" sz="800" dirty="0"/>
                        <a:t>254</a:t>
                      </a:r>
                    </a:p>
                  </a:txBody>
                  <a:tcPr anchor="ctr"/>
                </a:tc>
                <a:tc>
                  <a:txBody>
                    <a:bodyPr/>
                    <a:lstStyle/>
                    <a:p>
                      <a:pPr marL="0" indent="0" algn="ctr">
                        <a:buFont typeface="+mj-lt"/>
                        <a:buNone/>
                      </a:pPr>
                      <a:r>
                        <a:rPr lang="en-US" sz="800" b="1" dirty="0"/>
                        <a:t>16</a:t>
                      </a:r>
                    </a:p>
                  </a:txBody>
                  <a:tcPr anchor="ctr">
                    <a:solidFill>
                      <a:schemeClr val="accent1">
                        <a:lumMod val="40000"/>
                        <a:lumOff val="60000"/>
                      </a:schemeClr>
                    </a:solidFill>
                  </a:tcPr>
                </a:tc>
                <a:tc>
                  <a:txBody>
                    <a:bodyPr/>
                    <a:lstStyle/>
                    <a:p>
                      <a:pPr algn="ctr"/>
                      <a:r>
                        <a:rPr lang="en-US" sz="800" dirty="0"/>
                        <a:t>107</a:t>
                      </a:r>
                    </a:p>
                  </a:txBody>
                  <a:tcPr anchor="ctr"/>
                </a:tc>
                <a:tc>
                  <a:txBody>
                    <a:bodyPr/>
                    <a:lstStyle/>
                    <a:p>
                      <a:pPr marL="0" indent="0" algn="ctr">
                        <a:buFont typeface="+mj-lt"/>
                        <a:buNone/>
                      </a:pPr>
                      <a:r>
                        <a:rPr lang="en-US" sz="800" b="1" dirty="0"/>
                        <a:t>16</a:t>
                      </a:r>
                    </a:p>
                  </a:txBody>
                  <a:tcPr anchor="ctr">
                    <a:solidFill>
                      <a:schemeClr val="accent1">
                        <a:lumMod val="40000"/>
                        <a:lumOff val="60000"/>
                      </a:schemeClr>
                    </a:solidFill>
                  </a:tcPr>
                </a:tc>
                <a:tc>
                  <a:txBody>
                    <a:bodyPr/>
                    <a:lstStyle/>
                    <a:p>
                      <a:pPr algn="ctr"/>
                      <a:r>
                        <a:rPr lang="en-US" sz="800" dirty="0"/>
                        <a:t>96</a:t>
                      </a:r>
                    </a:p>
                  </a:txBody>
                  <a:tcPr anchor="ctr"/>
                </a:tc>
                <a:extLst>
                  <a:ext uri="{0D108BD9-81ED-4DB2-BD59-A6C34878D82A}">
                    <a16:rowId xmlns:a16="http://schemas.microsoft.com/office/drawing/2014/main" val="10016"/>
                  </a:ext>
                </a:extLst>
              </a:tr>
              <a:tr h="197363">
                <a:tc>
                  <a:txBody>
                    <a:bodyPr/>
                    <a:lstStyle/>
                    <a:p>
                      <a:pPr marL="0" indent="0" algn="ctr">
                        <a:buFont typeface="+mj-lt"/>
                        <a:buNone/>
                      </a:pPr>
                      <a:r>
                        <a:rPr lang="en-US" sz="800" b="1" dirty="0"/>
                        <a:t>17</a:t>
                      </a:r>
                    </a:p>
                  </a:txBody>
                  <a:tcPr anchor="ctr">
                    <a:solidFill>
                      <a:schemeClr val="accent1">
                        <a:lumMod val="40000"/>
                        <a:lumOff val="60000"/>
                      </a:schemeClr>
                    </a:solidFill>
                  </a:tcPr>
                </a:tc>
                <a:tc>
                  <a:txBody>
                    <a:bodyPr/>
                    <a:lstStyle/>
                    <a:p>
                      <a:pPr algn="ctr"/>
                      <a:r>
                        <a:rPr lang="en-US" sz="800" dirty="0"/>
                        <a:t>235</a:t>
                      </a:r>
                    </a:p>
                  </a:txBody>
                  <a:tcPr anchor="ctr"/>
                </a:tc>
                <a:tc>
                  <a:txBody>
                    <a:bodyPr/>
                    <a:lstStyle/>
                    <a:p>
                      <a:pPr marL="0" indent="0" algn="ctr">
                        <a:buFont typeface="+mj-lt"/>
                        <a:buNone/>
                      </a:pPr>
                      <a:r>
                        <a:rPr lang="en-US" sz="800" b="1" dirty="0"/>
                        <a:t>17</a:t>
                      </a:r>
                    </a:p>
                  </a:txBody>
                  <a:tcPr anchor="ctr">
                    <a:solidFill>
                      <a:schemeClr val="accent1">
                        <a:lumMod val="40000"/>
                        <a:lumOff val="60000"/>
                      </a:schemeClr>
                    </a:solidFill>
                  </a:tcPr>
                </a:tc>
                <a:tc>
                  <a:txBody>
                    <a:bodyPr/>
                    <a:lstStyle/>
                    <a:p>
                      <a:pPr algn="ctr"/>
                      <a:r>
                        <a:rPr lang="en-US" sz="800" dirty="0"/>
                        <a:t>189</a:t>
                      </a:r>
                    </a:p>
                  </a:txBody>
                  <a:tcPr anchor="ctr"/>
                </a:tc>
                <a:tc>
                  <a:txBody>
                    <a:bodyPr/>
                    <a:lstStyle/>
                    <a:p>
                      <a:pPr marL="0" indent="0" algn="ctr">
                        <a:buFont typeface="+mj-lt"/>
                        <a:buNone/>
                      </a:pPr>
                      <a:r>
                        <a:rPr lang="en-US" sz="800" b="1" dirty="0"/>
                        <a:t>17</a:t>
                      </a:r>
                    </a:p>
                  </a:txBody>
                  <a:tcPr anchor="ctr">
                    <a:solidFill>
                      <a:schemeClr val="accent1">
                        <a:lumMod val="40000"/>
                        <a:lumOff val="60000"/>
                      </a:schemeClr>
                    </a:solidFill>
                  </a:tcPr>
                </a:tc>
                <a:tc>
                  <a:txBody>
                    <a:bodyPr/>
                    <a:lstStyle/>
                    <a:p>
                      <a:pPr algn="ctr"/>
                      <a:r>
                        <a:rPr lang="en-US" sz="800" dirty="0"/>
                        <a:t>33</a:t>
                      </a:r>
                    </a:p>
                  </a:txBody>
                  <a:tcPr anchor="ctr"/>
                </a:tc>
                <a:tc>
                  <a:txBody>
                    <a:bodyPr/>
                    <a:lstStyle/>
                    <a:p>
                      <a:pPr marL="0" indent="0" algn="ctr">
                        <a:buFont typeface="+mj-lt"/>
                        <a:buNone/>
                      </a:pPr>
                      <a:r>
                        <a:rPr lang="en-US" sz="800" b="1" dirty="0"/>
                        <a:t>17</a:t>
                      </a:r>
                    </a:p>
                  </a:txBody>
                  <a:tcPr anchor="ctr">
                    <a:solidFill>
                      <a:schemeClr val="accent1">
                        <a:lumMod val="40000"/>
                        <a:lumOff val="60000"/>
                      </a:schemeClr>
                    </a:solidFill>
                  </a:tcPr>
                </a:tc>
                <a:tc>
                  <a:txBody>
                    <a:bodyPr/>
                    <a:lstStyle/>
                    <a:p>
                      <a:pPr algn="ctr"/>
                      <a:r>
                        <a:rPr lang="en-US" sz="800" dirty="0"/>
                        <a:t>260</a:t>
                      </a:r>
                    </a:p>
                  </a:txBody>
                  <a:tcPr anchor="ctr"/>
                </a:tc>
                <a:tc>
                  <a:txBody>
                    <a:bodyPr/>
                    <a:lstStyle/>
                    <a:p>
                      <a:pPr marL="0" indent="0" algn="ctr">
                        <a:buFont typeface="+mj-lt"/>
                        <a:buNone/>
                      </a:pPr>
                      <a:r>
                        <a:rPr lang="en-US" sz="800" b="1" dirty="0"/>
                        <a:t>17</a:t>
                      </a:r>
                    </a:p>
                  </a:txBody>
                  <a:tcPr anchor="ctr">
                    <a:solidFill>
                      <a:schemeClr val="accent1">
                        <a:lumMod val="40000"/>
                        <a:lumOff val="60000"/>
                      </a:schemeClr>
                    </a:solidFill>
                  </a:tcPr>
                </a:tc>
                <a:tc>
                  <a:txBody>
                    <a:bodyPr/>
                    <a:lstStyle/>
                    <a:p>
                      <a:pPr algn="ctr"/>
                      <a:r>
                        <a:rPr lang="en-US" sz="800" dirty="0"/>
                        <a:t>112</a:t>
                      </a:r>
                    </a:p>
                  </a:txBody>
                  <a:tcPr anchor="ctr"/>
                </a:tc>
                <a:tc>
                  <a:txBody>
                    <a:bodyPr/>
                    <a:lstStyle/>
                    <a:p>
                      <a:pPr marL="0" indent="0" algn="ctr">
                        <a:buFont typeface="+mj-lt"/>
                        <a:buNone/>
                      </a:pPr>
                      <a:r>
                        <a:rPr lang="en-US" sz="800" b="1" dirty="0"/>
                        <a:t>17</a:t>
                      </a:r>
                    </a:p>
                  </a:txBody>
                  <a:tcPr anchor="ctr">
                    <a:solidFill>
                      <a:schemeClr val="accent1">
                        <a:lumMod val="40000"/>
                        <a:lumOff val="60000"/>
                      </a:schemeClr>
                    </a:solidFill>
                  </a:tcPr>
                </a:tc>
                <a:tc>
                  <a:txBody>
                    <a:bodyPr/>
                    <a:lstStyle/>
                    <a:p>
                      <a:pPr algn="ctr"/>
                      <a:r>
                        <a:rPr lang="en-US" sz="800" dirty="0"/>
                        <a:t>73</a:t>
                      </a:r>
                    </a:p>
                  </a:txBody>
                  <a:tcPr anchor="ctr"/>
                </a:tc>
                <a:tc>
                  <a:txBody>
                    <a:bodyPr/>
                    <a:lstStyle/>
                    <a:p>
                      <a:pPr marL="0" indent="0" algn="ctr">
                        <a:buFont typeface="+mj-lt"/>
                        <a:buNone/>
                      </a:pPr>
                      <a:r>
                        <a:rPr lang="en-US" sz="800" b="1" dirty="0"/>
                        <a:t>17</a:t>
                      </a:r>
                    </a:p>
                  </a:txBody>
                  <a:tcPr anchor="ctr">
                    <a:solidFill>
                      <a:schemeClr val="accent1">
                        <a:lumMod val="40000"/>
                        <a:lumOff val="60000"/>
                      </a:schemeClr>
                    </a:solidFill>
                  </a:tcPr>
                </a:tc>
                <a:tc>
                  <a:txBody>
                    <a:bodyPr/>
                    <a:lstStyle/>
                    <a:p>
                      <a:pPr algn="ctr"/>
                      <a:r>
                        <a:rPr lang="en-US" sz="800" dirty="0"/>
                        <a:t>98</a:t>
                      </a:r>
                    </a:p>
                  </a:txBody>
                  <a:tcPr anchor="ctr"/>
                </a:tc>
                <a:tc>
                  <a:txBody>
                    <a:bodyPr/>
                    <a:lstStyle/>
                    <a:p>
                      <a:pPr marL="0" indent="0" algn="ctr">
                        <a:buFont typeface="+mj-lt"/>
                        <a:buNone/>
                      </a:pPr>
                      <a:r>
                        <a:rPr lang="en-US" sz="800" b="1" dirty="0"/>
                        <a:t>17</a:t>
                      </a:r>
                    </a:p>
                  </a:txBody>
                  <a:tcPr anchor="ctr">
                    <a:solidFill>
                      <a:schemeClr val="accent1">
                        <a:lumMod val="40000"/>
                        <a:lumOff val="60000"/>
                      </a:schemeClr>
                    </a:solidFill>
                  </a:tcPr>
                </a:tc>
                <a:tc>
                  <a:txBody>
                    <a:bodyPr/>
                    <a:lstStyle/>
                    <a:p>
                      <a:pPr algn="ctr"/>
                      <a:r>
                        <a:rPr lang="en-US" sz="800" dirty="0"/>
                        <a:t>154</a:t>
                      </a:r>
                    </a:p>
                  </a:txBody>
                  <a:tcPr anchor="ctr"/>
                </a:tc>
                <a:tc>
                  <a:txBody>
                    <a:bodyPr/>
                    <a:lstStyle/>
                    <a:p>
                      <a:pPr marL="0" indent="0" algn="ctr">
                        <a:buFont typeface="+mj-lt"/>
                        <a:buNone/>
                      </a:pPr>
                      <a:r>
                        <a:rPr lang="en-US" sz="800" b="1" dirty="0"/>
                        <a:t>17</a:t>
                      </a:r>
                    </a:p>
                  </a:txBody>
                  <a:tcPr anchor="ctr">
                    <a:solidFill>
                      <a:schemeClr val="accent1">
                        <a:lumMod val="40000"/>
                        <a:lumOff val="60000"/>
                      </a:schemeClr>
                    </a:solidFill>
                  </a:tcPr>
                </a:tc>
                <a:tc>
                  <a:txBody>
                    <a:bodyPr/>
                    <a:lstStyle/>
                    <a:p>
                      <a:pPr algn="ctr"/>
                      <a:r>
                        <a:rPr lang="en-US" sz="800" dirty="0"/>
                        <a:t>255</a:t>
                      </a:r>
                    </a:p>
                  </a:txBody>
                  <a:tcPr anchor="ctr"/>
                </a:tc>
                <a:tc>
                  <a:txBody>
                    <a:bodyPr/>
                    <a:lstStyle/>
                    <a:p>
                      <a:pPr marL="0" indent="0" algn="ctr">
                        <a:buFont typeface="+mj-lt"/>
                        <a:buNone/>
                      </a:pPr>
                      <a:r>
                        <a:rPr lang="en-US" sz="800" b="1" dirty="0"/>
                        <a:t>17</a:t>
                      </a:r>
                    </a:p>
                  </a:txBody>
                  <a:tcPr anchor="ctr">
                    <a:solidFill>
                      <a:schemeClr val="accent1">
                        <a:lumMod val="40000"/>
                        <a:lumOff val="60000"/>
                      </a:schemeClr>
                    </a:solidFill>
                  </a:tcPr>
                </a:tc>
                <a:tc>
                  <a:txBody>
                    <a:bodyPr/>
                    <a:lstStyle/>
                    <a:p>
                      <a:pPr algn="ctr"/>
                      <a:r>
                        <a:rPr lang="en-US" sz="800" dirty="0"/>
                        <a:t>288</a:t>
                      </a:r>
                    </a:p>
                  </a:txBody>
                  <a:tcPr anchor="ctr"/>
                </a:tc>
                <a:tc>
                  <a:txBody>
                    <a:bodyPr/>
                    <a:lstStyle/>
                    <a:p>
                      <a:pPr marL="0" indent="0" algn="ctr">
                        <a:buFont typeface="+mj-lt"/>
                        <a:buNone/>
                      </a:pPr>
                      <a:r>
                        <a:rPr lang="en-US" sz="800" b="1" dirty="0"/>
                        <a:t>17</a:t>
                      </a:r>
                    </a:p>
                  </a:txBody>
                  <a:tcPr anchor="ctr">
                    <a:solidFill>
                      <a:schemeClr val="accent1">
                        <a:lumMod val="40000"/>
                        <a:lumOff val="60000"/>
                      </a:schemeClr>
                    </a:solidFill>
                  </a:tcPr>
                </a:tc>
                <a:tc>
                  <a:txBody>
                    <a:bodyPr/>
                    <a:lstStyle/>
                    <a:p>
                      <a:pPr algn="ctr"/>
                      <a:r>
                        <a:rPr lang="en-US" sz="800" dirty="0"/>
                        <a:t>143</a:t>
                      </a:r>
                    </a:p>
                  </a:txBody>
                  <a:tcPr anchor="ctr"/>
                </a:tc>
                <a:tc>
                  <a:txBody>
                    <a:bodyPr/>
                    <a:lstStyle/>
                    <a:p>
                      <a:pPr marL="0" indent="0" algn="ctr">
                        <a:buFont typeface="+mj-lt"/>
                        <a:buNone/>
                      </a:pPr>
                      <a:r>
                        <a:rPr lang="en-US" sz="800" b="1" dirty="0"/>
                        <a:t>17</a:t>
                      </a:r>
                    </a:p>
                  </a:txBody>
                  <a:tcPr anchor="ctr">
                    <a:solidFill>
                      <a:schemeClr val="accent1">
                        <a:lumMod val="40000"/>
                        <a:lumOff val="60000"/>
                      </a:schemeClr>
                    </a:solidFill>
                  </a:tcPr>
                </a:tc>
                <a:tc>
                  <a:txBody>
                    <a:bodyPr/>
                    <a:lstStyle/>
                    <a:p>
                      <a:pPr algn="ctr"/>
                      <a:r>
                        <a:rPr lang="en-US" sz="800" dirty="0"/>
                        <a:t>304</a:t>
                      </a:r>
                    </a:p>
                  </a:txBody>
                  <a:tcPr anchor="ctr"/>
                </a:tc>
                <a:extLst>
                  <a:ext uri="{0D108BD9-81ED-4DB2-BD59-A6C34878D82A}">
                    <a16:rowId xmlns:a16="http://schemas.microsoft.com/office/drawing/2014/main" val="10017"/>
                  </a:ext>
                </a:extLst>
              </a:tr>
              <a:tr h="197363">
                <a:tc>
                  <a:txBody>
                    <a:bodyPr/>
                    <a:lstStyle/>
                    <a:p>
                      <a:pPr marL="0" indent="0" algn="ctr">
                        <a:buFont typeface="+mj-lt"/>
                        <a:buNone/>
                      </a:pPr>
                      <a:r>
                        <a:rPr lang="en-US" sz="800" b="1" dirty="0"/>
                        <a:t>18</a:t>
                      </a:r>
                    </a:p>
                  </a:txBody>
                  <a:tcPr anchor="ctr">
                    <a:solidFill>
                      <a:schemeClr val="accent1">
                        <a:lumMod val="40000"/>
                        <a:lumOff val="60000"/>
                      </a:schemeClr>
                    </a:solidFill>
                  </a:tcPr>
                </a:tc>
                <a:tc>
                  <a:txBody>
                    <a:bodyPr/>
                    <a:lstStyle/>
                    <a:p>
                      <a:pPr algn="ctr"/>
                      <a:r>
                        <a:rPr lang="en-US" sz="800" dirty="0"/>
                        <a:t>140</a:t>
                      </a:r>
                    </a:p>
                  </a:txBody>
                  <a:tcPr anchor="ctr"/>
                </a:tc>
                <a:tc>
                  <a:txBody>
                    <a:bodyPr/>
                    <a:lstStyle/>
                    <a:p>
                      <a:pPr marL="0" indent="0" algn="ctr">
                        <a:buFont typeface="+mj-lt"/>
                        <a:buNone/>
                      </a:pPr>
                      <a:r>
                        <a:rPr lang="en-US" sz="800" b="1" dirty="0"/>
                        <a:t>18</a:t>
                      </a:r>
                    </a:p>
                  </a:txBody>
                  <a:tcPr anchor="ctr">
                    <a:solidFill>
                      <a:schemeClr val="accent1">
                        <a:lumMod val="40000"/>
                        <a:lumOff val="60000"/>
                      </a:schemeClr>
                    </a:solidFill>
                  </a:tcPr>
                </a:tc>
                <a:tc>
                  <a:txBody>
                    <a:bodyPr/>
                    <a:lstStyle/>
                    <a:p>
                      <a:pPr algn="ctr"/>
                      <a:r>
                        <a:rPr lang="en-US" sz="800" dirty="0"/>
                        <a:t>292</a:t>
                      </a:r>
                    </a:p>
                  </a:txBody>
                  <a:tcPr anchor="ctr"/>
                </a:tc>
                <a:tc>
                  <a:txBody>
                    <a:bodyPr/>
                    <a:lstStyle/>
                    <a:p>
                      <a:pPr marL="0" indent="0" algn="ctr">
                        <a:buFont typeface="+mj-lt"/>
                        <a:buNone/>
                      </a:pPr>
                      <a:r>
                        <a:rPr lang="en-US" sz="800" b="1" dirty="0"/>
                        <a:t>18</a:t>
                      </a:r>
                    </a:p>
                  </a:txBody>
                  <a:tcPr anchor="ctr">
                    <a:solidFill>
                      <a:schemeClr val="accent1">
                        <a:lumMod val="40000"/>
                        <a:lumOff val="60000"/>
                      </a:schemeClr>
                    </a:solidFill>
                  </a:tcPr>
                </a:tc>
                <a:tc>
                  <a:txBody>
                    <a:bodyPr/>
                    <a:lstStyle/>
                    <a:p>
                      <a:pPr algn="ctr"/>
                      <a:r>
                        <a:rPr lang="en-US" sz="800" dirty="0"/>
                        <a:t>332</a:t>
                      </a:r>
                    </a:p>
                  </a:txBody>
                  <a:tcPr anchor="ctr"/>
                </a:tc>
                <a:tc>
                  <a:txBody>
                    <a:bodyPr/>
                    <a:lstStyle/>
                    <a:p>
                      <a:pPr marL="0" indent="0" algn="ctr">
                        <a:buFont typeface="+mj-lt"/>
                        <a:buNone/>
                      </a:pPr>
                      <a:r>
                        <a:rPr lang="en-US" sz="800" b="1" dirty="0"/>
                        <a:t>18</a:t>
                      </a:r>
                    </a:p>
                  </a:txBody>
                  <a:tcPr anchor="ctr">
                    <a:solidFill>
                      <a:schemeClr val="accent1">
                        <a:lumMod val="40000"/>
                        <a:lumOff val="60000"/>
                      </a:schemeClr>
                    </a:solidFill>
                  </a:tcPr>
                </a:tc>
                <a:tc>
                  <a:txBody>
                    <a:bodyPr/>
                    <a:lstStyle/>
                    <a:p>
                      <a:pPr algn="ctr"/>
                      <a:r>
                        <a:rPr lang="en-US" sz="800" dirty="0"/>
                        <a:t>90</a:t>
                      </a:r>
                    </a:p>
                  </a:txBody>
                  <a:tcPr anchor="ctr"/>
                </a:tc>
                <a:tc>
                  <a:txBody>
                    <a:bodyPr/>
                    <a:lstStyle/>
                    <a:p>
                      <a:pPr marL="0" indent="0" algn="ctr">
                        <a:buFont typeface="+mj-lt"/>
                        <a:buNone/>
                      </a:pPr>
                      <a:r>
                        <a:rPr lang="en-US" sz="800" b="1" dirty="0"/>
                        <a:t>18</a:t>
                      </a:r>
                    </a:p>
                  </a:txBody>
                  <a:tcPr anchor="ctr">
                    <a:solidFill>
                      <a:schemeClr val="accent1">
                        <a:lumMod val="40000"/>
                        <a:lumOff val="60000"/>
                      </a:schemeClr>
                    </a:solidFill>
                  </a:tcPr>
                </a:tc>
                <a:tc>
                  <a:txBody>
                    <a:bodyPr/>
                    <a:lstStyle/>
                    <a:p>
                      <a:pPr algn="ctr"/>
                      <a:r>
                        <a:rPr lang="en-US" sz="800" dirty="0"/>
                        <a:t>278</a:t>
                      </a:r>
                    </a:p>
                  </a:txBody>
                  <a:tcPr anchor="ctr"/>
                </a:tc>
                <a:tc>
                  <a:txBody>
                    <a:bodyPr/>
                    <a:lstStyle/>
                    <a:p>
                      <a:pPr marL="0" indent="0" algn="ctr">
                        <a:buFont typeface="+mj-lt"/>
                        <a:buNone/>
                      </a:pPr>
                      <a:r>
                        <a:rPr lang="en-US" sz="800" b="1" dirty="0"/>
                        <a:t>18</a:t>
                      </a:r>
                    </a:p>
                  </a:txBody>
                  <a:tcPr anchor="ctr">
                    <a:solidFill>
                      <a:schemeClr val="accent1">
                        <a:lumMod val="40000"/>
                        <a:lumOff val="60000"/>
                      </a:schemeClr>
                    </a:solidFill>
                  </a:tcPr>
                </a:tc>
                <a:tc>
                  <a:txBody>
                    <a:bodyPr/>
                    <a:lstStyle/>
                    <a:p>
                      <a:pPr algn="ctr"/>
                      <a:r>
                        <a:rPr lang="en-US" sz="800" dirty="0"/>
                        <a:t>341</a:t>
                      </a:r>
                    </a:p>
                  </a:txBody>
                  <a:tcPr anchor="ctr"/>
                </a:tc>
                <a:tc>
                  <a:txBody>
                    <a:bodyPr/>
                    <a:lstStyle/>
                    <a:p>
                      <a:pPr marL="0" indent="0" algn="ctr">
                        <a:buFont typeface="+mj-lt"/>
                        <a:buNone/>
                      </a:pPr>
                      <a:r>
                        <a:rPr lang="en-US" sz="800" b="1" dirty="0"/>
                        <a:t>18</a:t>
                      </a:r>
                    </a:p>
                  </a:txBody>
                  <a:tcPr anchor="ctr">
                    <a:solidFill>
                      <a:schemeClr val="accent1">
                        <a:lumMod val="40000"/>
                        <a:lumOff val="60000"/>
                      </a:schemeClr>
                    </a:solidFill>
                  </a:tcPr>
                </a:tc>
                <a:tc>
                  <a:txBody>
                    <a:bodyPr/>
                    <a:lstStyle/>
                    <a:p>
                      <a:pPr algn="ctr"/>
                      <a:r>
                        <a:rPr lang="en-US" sz="800" dirty="0"/>
                        <a:t>190</a:t>
                      </a:r>
                    </a:p>
                  </a:txBody>
                  <a:tcPr anchor="ctr"/>
                </a:tc>
                <a:tc>
                  <a:txBody>
                    <a:bodyPr/>
                    <a:lstStyle/>
                    <a:p>
                      <a:pPr marL="0" indent="0" algn="ctr">
                        <a:buFont typeface="+mj-lt"/>
                        <a:buNone/>
                      </a:pPr>
                      <a:r>
                        <a:rPr lang="en-US" sz="800" b="1" dirty="0"/>
                        <a:t>18</a:t>
                      </a:r>
                    </a:p>
                  </a:txBody>
                  <a:tcPr anchor="ctr">
                    <a:solidFill>
                      <a:schemeClr val="accent1">
                        <a:lumMod val="40000"/>
                        <a:lumOff val="60000"/>
                      </a:schemeClr>
                    </a:solidFill>
                  </a:tcPr>
                </a:tc>
                <a:tc>
                  <a:txBody>
                    <a:bodyPr/>
                    <a:lstStyle/>
                    <a:p>
                      <a:pPr algn="ctr"/>
                      <a:r>
                        <a:rPr lang="en-US" sz="800" dirty="0"/>
                        <a:t>141</a:t>
                      </a:r>
                    </a:p>
                  </a:txBody>
                  <a:tcPr anchor="ctr"/>
                </a:tc>
                <a:tc>
                  <a:txBody>
                    <a:bodyPr/>
                    <a:lstStyle/>
                    <a:p>
                      <a:pPr marL="0" indent="0" algn="ctr">
                        <a:buFont typeface="+mj-lt"/>
                        <a:buNone/>
                      </a:pPr>
                      <a:r>
                        <a:rPr lang="en-US" sz="800" b="1" dirty="0"/>
                        <a:t>18</a:t>
                      </a:r>
                    </a:p>
                  </a:txBody>
                  <a:tcPr anchor="ctr">
                    <a:solidFill>
                      <a:schemeClr val="accent1">
                        <a:lumMod val="40000"/>
                        <a:lumOff val="60000"/>
                      </a:schemeClr>
                    </a:solidFill>
                  </a:tcPr>
                </a:tc>
                <a:tc>
                  <a:txBody>
                    <a:bodyPr/>
                    <a:lstStyle/>
                    <a:p>
                      <a:pPr algn="ctr"/>
                      <a:r>
                        <a:rPr lang="en-US" sz="800" dirty="0"/>
                        <a:t>246</a:t>
                      </a:r>
                    </a:p>
                  </a:txBody>
                  <a:tcPr anchor="ctr"/>
                </a:tc>
                <a:tc>
                  <a:txBody>
                    <a:bodyPr/>
                    <a:lstStyle/>
                    <a:p>
                      <a:pPr marL="0" indent="0" algn="ctr">
                        <a:buFont typeface="+mj-lt"/>
                        <a:buNone/>
                      </a:pPr>
                      <a:r>
                        <a:rPr lang="en-US" sz="800" b="1" dirty="0"/>
                        <a:t>18</a:t>
                      </a:r>
                    </a:p>
                  </a:txBody>
                  <a:tcPr anchor="ctr">
                    <a:solidFill>
                      <a:schemeClr val="accent1">
                        <a:lumMod val="40000"/>
                        <a:lumOff val="60000"/>
                      </a:schemeClr>
                    </a:solidFill>
                  </a:tcPr>
                </a:tc>
                <a:tc>
                  <a:txBody>
                    <a:bodyPr/>
                    <a:lstStyle/>
                    <a:p>
                      <a:pPr algn="ctr"/>
                      <a:r>
                        <a:rPr lang="en-US" sz="800" dirty="0"/>
                        <a:t>5</a:t>
                      </a:r>
                    </a:p>
                  </a:txBody>
                  <a:tcPr anchor="ctr"/>
                </a:tc>
                <a:tc>
                  <a:txBody>
                    <a:bodyPr/>
                    <a:lstStyle/>
                    <a:p>
                      <a:pPr marL="0" indent="0" algn="ctr">
                        <a:buFont typeface="+mj-lt"/>
                        <a:buNone/>
                      </a:pPr>
                      <a:r>
                        <a:rPr lang="en-US" sz="800" b="1" dirty="0"/>
                        <a:t>18</a:t>
                      </a:r>
                    </a:p>
                  </a:txBody>
                  <a:tcPr anchor="ctr">
                    <a:solidFill>
                      <a:schemeClr val="accent1">
                        <a:lumMod val="40000"/>
                        <a:lumOff val="60000"/>
                      </a:schemeClr>
                    </a:solidFill>
                  </a:tcPr>
                </a:tc>
                <a:tc>
                  <a:txBody>
                    <a:bodyPr/>
                    <a:lstStyle/>
                    <a:p>
                      <a:pPr algn="ctr"/>
                      <a:r>
                        <a:rPr lang="en-US" sz="800" dirty="0"/>
                        <a:t>146</a:t>
                      </a:r>
                    </a:p>
                  </a:txBody>
                  <a:tcPr anchor="ctr"/>
                </a:tc>
                <a:tc>
                  <a:txBody>
                    <a:bodyPr/>
                    <a:lstStyle/>
                    <a:p>
                      <a:pPr marL="0" indent="0" algn="ctr">
                        <a:buFont typeface="+mj-lt"/>
                        <a:buNone/>
                      </a:pPr>
                      <a:r>
                        <a:rPr lang="en-US" sz="800" b="1" dirty="0"/>
                        <a:t>18</a:t>
                      </a:r>
                    </a:p>
                  </a:txBody>
                  <a:tcPr anchor="ctr">
                    <a:solidFill>
                      <a:schemeClr val="accent1">
                        <a:lumMod val="40000"/>
                        <a:lumOff val="60000"/>
                      </a:schemeClr>
                    </a:solidFill>
                  </a:tcPr>
                </a:tc>
                <a:tc>
                  <a:txBody>
                    <a:bodyPr/>
                    <a:lstStyle/>
                    <a:p>
                      <a:pPr algn="ctr"/>
                      <a:r>
                        <a:rPr lang="en-US" sz="800" dirty="0"/>
                        <a:t>128</a:t>
                      </a:r>
                    </a:p>
                  </a:txBody>
                  <a:tcPr anchor="ctr"/>
                </a:tc>
                <a:extLst>
                  <a:ext uri="{0D108BD9-81ED-4DB2-BD59-A6C34878D82A}">
                    <a16:rowId xmlns:a16="http://schemas.microsoft.com/office/drawing/2014/main" val="10018"/>
                  </a:ext>
                </a:extLst>
              </a:tr>
              <a:tr h="197363">
                <a:tc>
                  <a:txBody>
                    <a:bodyPr/>
                    <a:lstStyle/>
                    <a:p>
                      <a:pPr marL="0" indent="0" algn="ctr">
                        <a:buFont typeface="+mj-lt"/>
                        <a:buNone/>
                      </a:pPr>
                      <a:r>
                        <a:rPr lang="en-US" sz="800" b="1" dirty="0"/>
                        <a:t>19</a:t>
                      </a:r>
                    </a:p>
                  </a:txBody>
                  <a:tcPr anchor="ctr">
                    <a:solidFill>
                      <a:schemeClr val="accent1">
                        <a:lumMod val="40000"/>
                        <a:lumOff val="60000"/>
                      </a:schemeClr>
                    </a:solidFill>
                  </a:tcPr>
                </a:tc>
                <a:tc>
                  <a:txBody>
                    <a:bodyPr/>
                    <a:lstStyle/>
                    <a:p>
                      <a:pPr algn="ctr"/>
                      <a:r>
                        <a:rPr lang="en-US" sz="800" dirty="0"/>
                        <a:t>58</a:t>
                      </a:r>
                    </a:p>
                  </a:txBody>
                  <a:tcPr anchor="ctr"/>
                </a:tc>
                <a:tc>
                  <a:txBody>
                    <a:bodyPr/>
                    <a:lstStyle/>
                    <a:p>
                      <a:pPr marL="0" indent="0" algn="ctr">
                        <a:buFont typeface="+mj-lt"/>
                        <a:buNone/>
                      </a:pPr>
                      <a:r>
                        <a:rPr lang="en-US" sz="800" b="1" dirty="0"/>
                        <a:t>19</a:t>
                      </a:r>
                    </a:p>
                  </a:txBody>
                  <a:tcPr anchor="ctr">
                    <a:solidFill>
                      <a:schemeClr val="accent1">
                        <a:lumMod val="40000"/>
                        <a:lumOff val="60000"/>
                      </a:schemeClr>
                    </a:solidFill>
                  </a:tcPr>
                </a:tc>
                <a:tc>
                  <a:txBody>
                    <a:bodyPr/>
                    <a:lstStyle/>
                    <a:p>
                      <a:pPr algn="ctr"/>
                      <a:r>
                        <a:rPr lang="en-US" sz="800" dirty="0"/>
                        <a:t>25</a:t>
                      </a:r>
                    </a:p>
                  </a:txBody>
                  <a:tcPr anchor="ctr"/>
                </a:tc>
                <a:tc>
                  <a:txBody>
                    <a:bodyPr/>
                    <a:lstStyle/>
                    <a:p>
                      <a:pPr marL="0" indent="0" algn="ctr">
                        <a:buFont typeface="+mj-lt"/>
                        <a:buNone/>
                      </a:pPr>
                      <a:r>
                        <a:rPr lang="en-US" sz="800" b="1" dirty="0"/>
                        <a:t>19</a:t>
                      </a:r>
                    </a:p>
                  </a:txBody>
                  <a:tcPr anchor="ctr">
                    <a:solidFill>
                      <a:schemeClr val="accent1">
                        <a:lumMod val="40000"/>
                        <a:lumOff val="60000"/>
                      </a:schemeClr>
                    </a:solidFill>
                  </a:tcPr>
                </a:tc>
                <a:tc>
                  <a:txBody>
                    <a:bodyPr/>
                    <a:lstStyle/>
                    <a:p>
                      <a:pPr algn="ctr"/>
                      <a:r>
                        <a:rPr lang="en-US" sz="800" dirty="0"/>
                        <a:t>200</a:t>
                      </a:r>
                    </a:p>
                  </a:txBody>
                  <a:tcPr anchor="ctr"/>
                </a:tc>
                <a:tc>
                  <a:txBody>
                    <a:bodyPr/>
                    <a:lstStyle/>
                    <a:p>
                      <a:pPr marL="0" indent="0" algn="ctr">
                        <a:buFont typeface="+mj-lt"/>
                        <a:buNone/>
                      </a:pPr>
                      <a:r>
                        <a:rPr lang="en-US" sz="800" b="1" dirty="0"/>
                        <a:t>19</a:t>
                      </a:r>
                    </a:p>
                  </a:txBody>
                  <a:tcPr anchor="ctr">
                    <a:solidFill>
                      <a:schemeClr val="accent1">
                        <a:lumMod val="40000"/>
                        <a:lumOff val="60000"/>
                      </a:schemeClr>
                    </a:solidFill>
                  </a:tcPr>
                </a:tc>
                <a:tc>
                  <a:txBody>
                    <a:bodyPr/>
                    <a:lstStyle/>
                    <a:p>
                      <a:pPr algn="ctr"/>
                      <a:r>
                        <a:rPr lang="en-US" sz="800" dirty="0"/>
                        <a:t>336</a:t>
                      </a:r>
                    </a:p>
                  </a:txBody>
                  <a:tcPr anchor="ctr"/>
                </a:tc>
                <a:tc>
                  <a:txBody>
                    <a:bodyPr/>
                    <a:lstStyle/>
                    <a:p>
                      <a:pPr marL="0" indent="0" algn="ctr">
                        <a:buFont typeface="+mj-lt"/>
                        <a:buNone/>
                      </a:pPr>
                      <a:r>
                        <a:rPr lang="en-US" sz="800" b="1" dirty="0"/>
                        <a:t>19</a:t>
                      </a:r>
                    </a:p>
                  </a:txBody>
                  <a:tcPr anchor="ctr">
                    <a:solidFill>
                      <a:schemeClr val="accent1">
                        <a:lumMod val="40000"/>
                        <a:lumOff val="60000"/>
                      </a:schemeClr>
                    </a:solidFill>
                  </a:tcPr>
                </a:tc>
                <a:tc>
                  <a:txBody>
                    <a:bodyPr/>
                    <a:lstStyle/>
                    <a:p>
                      <a:pPr algn="ctr"/>
                      <a:r>
                        <a:rPr lang="en-US" sz="800" dirty="0"/>
                        <a:t>75</a:t>
                      </a:r>
                    </a:p>
                  </a:txBody>
                  <a:tcPr anchor="ctr"/>
                </a:tc>
                <a:tc>
                  <a:txBody>
                    <a:bodyPr/>
                    <a:lstStyle/>
                    <a:p>
                      <a:pPr marL="0" indent="0" algn="ctr">
                        <a:buFont typeface="+mj-lt"/>
                        <a:buNone/>
                      </a:pPr>
                      <a:r>
                        <a:rPr lang="en-US" sz="800" b="1" dirty="0"/>
                        <a:t>19</a:t>
                      </a:r>
                    </a:p>
                  </a:txBody>
                  <a:tcPr anchor="ctr">
                    <a:solidFill>
                      <a:schemeClr val="accent1">
                        <a:lumMod val="40000"/>
                        <a:lumOff val="60000"/>
                      </a:schemeClr>
                    </a:solidFill>
                  </a:tcPr>
                </a:tc>
                <a:tc>
                  <a:txBody>
                    <a:bodyPr/>
                    <a:lstStyle/>
                    <a:p>
                      <a:pPr algn="ctr"/>
                      <a:r>
                        <a:rPr lang="en-US" sz="800" dirty="0"/>
                        <a:t>104</a:t>
                      </a:r>
                    </a:p>
                  </a:txBody>
                  <a:tcPr anchor="ctr"/>
                </a:tc>
                <a:tc>
                  <a:txBody>
                    <a:bodyPr/>
                    <a:lstStyle/>
                    <a:p>
                      <a:pPr marL="0" indent="0" algn="ctr">
                        <a:buFont typeface="+mj-lt"/>
                        <a:buNone/>
                      </a:pPr>
                      <a:r>
                        <a:rPr lang="en-US" sz="800" b="1" dirty="0"/>
                        <a:t>19</a:t>
                      </a:r>
                    </a:p>
                  </a:txBody>
                  <a:tcPr anchor="ctr">
                    <a:solidFill>
                      <a:schemeClr val="accent1">
                        <a:lumMod val="40000"/>
                        <a:lumOff val="60000"/>
                      </a:schemeClr>
                    </a:solidFill>
                  </a:tcPr>
                </a:tc>
                <a:tc>
                  <a:txBody>
                    <a:bodyPr/>
                    <a:lstStyle/>
                    <a:p>
                      <a:pPr algn="ctr"/>
                      <a:r>
                        <a:rPr lang="en-US" sz="800" dirty="0"/>
                        <a:t>227</a:t>
                      </a:r>
                    </a:p>
                  </a:txBody>
                  <a:tcPr anchor="ctr"/>
                </a:tc>
                <a:tc>
                  <a:txBody>
                    <a:bodyPr/>
                    <a:lstStyle/>
                    <a:p>
                      <a:pPr marL="0" indent="0" algn="ctr">
                        <a:buFont typeface="+mj-lt"/>
                        <a:buNone/>
                      </a:pPr>
                      <a:r>
                        <a:rPr lang="en-US" sz="800" b="1" dirty="0"/>
                        <a:t>19</a:t>
                      </a:r>
                    </a:p>
                  </a:txBody>
                  <a:tcPr anchor="ctr">
                    <a:solidFill>
                      <a:schemeClr val="accent1">
                        <a:lumMod val="40000"/>
                        <a:lumOff val="60000"/>
                      </a:schemeClr>
                    </a:solidFill>
                  </a:tcPr>
                </a:tc>
                <a:tc>
                  <a:txBody>
                    <a:bodyPr/>
                    <a:lstStyle/>
                    <a:p>
                      <a:pPr algn="ctr"/>
                      <a:r>
                        <a:rPr lang="en-US" sz="800" dirty="0"/>
                        <a:t>311</a:t>
                      </a:r>
                    </a:p>
                  </a:txBody>
                  <a:tcPr anchor="ctr"/>
                </a:tc>
                <a:tc>
                  <a:txBody>
                    <a:bodyPr/>
                    <a:lstStyle/>
                    <a:p>
                      <a:pPr marL="0" indent="0" algn="ctr">
                        <a:buFont typeface="+mj-lt"/>
                        <a:buNone/>
                      </a:pPr>
                      <a:r>
                        <a:rPr lang="en-US" sz="800" b="1" dirty="0"/>
                        <a:t>19</a:t>
                      </a:r>
                    </a:p>
                  </a:txBody>
                  <a:tcPr anchor="ctr">
                    <a:solidFill>
                      <a:schemeClr val="accent1">
                        <a:lumMod val="40000"/>
                        <a:lumOff val="60000"/>
                      </a:schemeClr>
                    </a:solidFill>
                  </a:tcPr>
                </a:tc>
                <a:tc>
                  <a:txBody>
                    <a:bodyPr/>
                    <a:lstStyle/>
                    <a:p>
                      <a:pPr algn="ctr"/>
                      <a:r>
                        <a:rPr lang="en-US" sz="800" dirty="0"/>
                        <a:t>177</a:t>
                      </a:r>
                    </a:p>
                  </a:txBody>
                  <a:tcPr anchor="ctr"/>
                </a:tc>
                <a:tc>
                  <a:txBody>
                    <a:bodyPr/>
                    <a:lstStyle/>
                    <a:p>
                      <a:pPr marL="0" indent="0" algn="ctr">
                        <a:buFont typeface="+mj-lt"/>
                        <a:buNone/>
                      </a:pPr>
                      <a:r>
                        <a:rPr lang="en-US" sz="800" b="1" dirty="0"/>
                        <a:t>19</a:t>
                      </a:r>
                    </a:p>
                  </a:txBody>
                  <a:tcPr anchor="ctr">
                    <a:solidFill>
                      <a:schemeClr val="accent1">
                        <a:lumMod val="40000"/>
                        <a:lumOff val="60000"/>
                      </a:schemeClr>
                    </a:solidFill>
                  </a:tcPr>
                </a:tc>
                <a:tc>
                  <a:txBody>
                    <a:bodyPr/>
                    <a:lstStyle/>
                    <a:p>
                      <a:pPr algn="ctr"/>
                      <a:r>
                        <a:rPr lang="en-US" sz="800" dirty="0"/>
                        <a:t>241</a:t>
                      </a:r>
                    </a:p>
                  </a:txBody>
                  <a:tcPr anchor="ctr"/>
                </a:tc>
                <a:tc>
                  <a:txBody>
                    <a:bodyPr/>
                    <a:lstStyle/>
                    <a:p>
                      <a:pPr marL="0" indent="0" algn="ctr">
                        <a:buFont typeface="+mj-lt"/>
                        <a:buNone/>
                      </a:pPr>
                      <a:r>
                        <a:rPr lang="en-US" sz="800" b="1" dirty="0"/>
                        <a:t>19</a:t>
                      </a:r>
                    </a:p>
                  </a:txBody>
                  <a:tcPr anchor="ctr">
                    <a:solidFill>
                      <a:schemeClr val="accent1">
                        <a:lumMod val="40000"/>
                        <a:lumOff val="60000"/>
                      </a:schemeClr>
                    </a:solidFill>
                  </a:tcPr>
                </a:tc>
                <a:tc>
                  <a:txBody>
                    <a:bodyPr/>
                    <a:lstStyle/>
                    <a:p>
                      <a:pPr algn="ctr"/>
                      <a:r>
                        <a:rPr lang="en-US" sz="800" dirty="0"/>
                        <a:t>203</a:t>
                      </a:r>
                    </a:p>
                  </a:txBody>
                  <a:tcPr anchor="ctr"/>
                </a:tc>
                <a:tc>
                  <a:txBody>
                    <a:bodyPr/>
                    <a:lstStyle/>
                    <a:p>
                      <a:pPr marL="0" indent="0" algn="ctr">
                        <a:buFont typeface="+mj-lt"/>
                        <a:buNone/>
                      </a:pPr>
                      <a:r>
                        <a:rPr lang="en-US" sz="800" b="1" dirty="0"/>
                        <a:t>19</a:t>
                      </a:r>
                    </a:p>
                  </a:txBody>
                  <a:tcPr anchor="ctr">
                    <a:solidFill>
                      <a:schemeClr val="accent1">
                        <a:lumMod val="40000"/>
                        <a:lumOff val="60000"/>
                      </a:schemeClr>
                    </a:solidFill>
                  </a:tcPr>
                </a:tc>
                <a:tc>
                  <a:txBody>
                    <a:bodyPr/>
                    <a:lstStyle/>
                    <a:p>
                      <a:pPr algn="ctr"/>
                      <a:r>
                        <a:rPr lang="en-US" sz="800" dirty="0"/>
                        <a:t>240</a:t>
                      </a:r>
                    </a:p>
                  </a:txBody>
                  <a:tcPr anchor="ctr"/>
                </a:tc>
                <a:extLst>
                  <a:ext uri="{0D108BD9-81ED-4DB2-BD59-A6C34878D82A}">
                    <a16:rowId xmlns:a16="http://schemas.microsoft.com/office/drawing/2014/main" val="10019"/>
                  </a:ext>
                </a:extLst>
              </a:tr>
              <a:tr h="197363">
                <a:tc>
                  <a:txBody>
                    <a:bodyPr/>
                    <a:lstStyle/>
                    <a:p>
                      <a:pPr marL="0" indent="0" algn="ctr">
                        <a:buFont typeface="+mj-lt"/>
                        <a:buNone/>
                      </a:pPr>
                      <a:r>
                        <a:rPr lang="en-US" sz="800" b="1" dirty="0"/>
                        <a:t>20</a:t>
                      </a:r>
                    </a:p>
                  </a:txBody>
                  <a:tcPr anchor="ctr">
                    <a:solidFill>
                      <a:schemeClr val="accent1">
                        <a:lumMod val="40000"/>
                        <a:lumOff val="60000"/>
                      </a:schemeClr>
                    </a:solidFill>
                  </a:tcPr>
                </a:tc>
                <a:tc>
                  <a:txBody>
                    <a:bodyPr/>
                    <a:lstStyle/>
                    <a:p>
                      <a:pPr algn="ctr"/>
                      <a:r>
                        <a:rPr lang="en-US" sz="800" dirty="0"/>
                        <a:t>280</a:t>
                      </a:r>
                    </a:p>
                  </a:txBody>
                  <a:tcPr anchor="ctr"/>
                </a:tc>
                <a:tc>
                  <a:txBody>
                    <a:bodyPr/>
                    <a:lstStyle/>
                    <a:p>
                      <a:pPr marL="0" indent="0" algn="ctr">
                        <a:buFont typeface="+mj-lt"/>
                        <a:buNone/>
                      </a:pPr>
                      <a:r>
                        <a:rPr lang="en-US" sz="800" b="1" dirty="0"/>
                        <a:t>20</a:t>
                      </a:r>
                    </a:p>
                  </a:txBody>
                  <a:tcPr anchor="ctr">
                    <a:solidFill>
                      <a:schemeClr val="accent1">
                        <a:lumMod val="40000"/>
                        <a:lumOff val="60000"/>
                      </a:schemeClr>
                    </a:solidFill>
                  </a:tcPr>
                </a:tc>
                <a:tc>
                  <a:txBody>
                    <a:bodyPr/>
                    <a:lstStyle/>
                    <a:p>
                      <a:pPr algn="ctr"/>
                      <a:r>
                        <a:rPr lang="en-US" sz="800" dirty="0"/>
                        <a:t>302</a:t>
                      </a:r>
                    </a:p>
                  </a:txBody>
                  <a:tcPr anchor="ctr"/>
                </a:tc>
                <a:tc>
                  <a:txBody>
                    <a:bodyPr/>
                    <a:lstStyle/>
                    <a:p>
                      <a:pPr marL="0" indent="0" algn="ctr">
                        <a:buFont typeface="+mj-lt"/>
                        <a:buNone/>
                      </a:pPr>
                      <a:r>
                        <a:rPr lang="en-US" sz="800" b="1" dirty="0"/>
                        <a:t>20</a:t>
                      </a:r>
                    </a:p>
                  </a:txBody>
                  <a:tcPr anchor="ctr">
                    <a:solidFill>
                      <a:schemeClr val="accent1">
                        <a:lumMod val="40000"/>
                        <a:lumOff val="60000"/>
                      </a:schemeClr>
                    </a:solidFill>
                  </a:tcPr>
                </a:tc>
                <a:tc>
                  <a:txBody>
                    <a:bodyPr/>
                    <a:lstStyle/>
                    <a:p>
                      <a:pPr algn="ctr"/>
                      <a:r>
                        <a:rPr lang="en-US" sz="800" dirty="0"/>
                        <a:t>239</a:t>
                      </a:r>
                    </a:p>
                  </a:txBody>
                  <a:tcPr anchor="ctr"/>
                </a:tc>
                <a:tc>
                  <a:txBody>
                    <a:bodyPr/>
                    <a:lstStyle/>
                    <a:p>
                      <a:pPr marL="0" indent="0" algn="ctr">
                        <a:buFont typeface="+mj-lt"/>
                        <a:buNone/>
                      </a:pPr>
                      <a:r>
                        <a:rPr lang="en-US" sz="800" b="1" dirty="0"/>
                        <a:t>20</a:t>
                      </a:r>
                    </a:p>
                  </a:txBody>
                  <a:tcPr anchor="ctr">
                    <a:solidFill>
                      <a:schemeClr val="accent1">
                        <a:lumMod val="40000"/>
                        <a:lumOff val="60000"/>
                      </a:schemeClr>
                    </a:solidFill>
                  </a:tcPr>
                </a:tc>
                <a:tc>
                  <a:txBody>
                    <a:bodyPr/>
                    <a:lstStyle/>
                    <a:p>
                      <a:pPr algn="ctr"/>
                      <a:r>
                        <a:rPr lang="en-US" sz="800" dirty="0"/>
                        <a:t>345</a:t>
                      </a:r>
                    </a:p>
                  </a:txBody>
                  <a:tcPr anchor="ctr"/>
                </a:tc>
                <a:tc>
                  <a:txBody>
                    <a:bodyPr/>
                    <a:lstStyle/>
                    <a:p>
                      <a:pPr marL="0" indent="0" algn="ctr">
                        <a:buFont typeface="+mj-lt"/>
                        <a:buNone/>
                      </a:pPr>
                      <a:r>
                        <a:rPr lang="en-US" sz="800" b="1" dirty="0"/>
                        <a:t>20</a:t>
                      </a:r>
                    </a:p>
                  </a:txBody>
                  <a:tcPr anchor="ctr">
                    <a:solidFill>
                      <a:schemeClr val="accent1">
                        <a:lumMod val="40000"/>
                        <a:lumOff val="60000"/>
                      </a:schemeClr>
                    </a:solidFill>
                  </a:tcPr>
                </a:tc>
                <a:tc>
                  <a:txBody>
                    <a:bodyPr/>
                    <a:lstStyle/>
                    <a:p>
                      <a:pPr algn="ctr"/>
                      <a:r>
                        <a:rPr lang="en-US" sz="800" dirty="0"/>
                        <a:t>183</a:t>
                      </a:r>
                    </a:p>
                  </a:txBody>
                  <a:tcPr anchor="ctr"/>
                </a:tc>
                <a:tc>
                  <a:txBody>
                    <a:bodyPr/>
                    <a:lstStyle/>
                    <a:p>
                      <a:pPr marL="0" indent="0" algn="ctr">
                        <a:buFont typeface="+mj-lt"/>
                        <a:buNone/>
                      </a:pPr>
                      <a:r>
                        <a:rPr lang="en-US" sz="800" b="1" dirty="0"/>
                        <a:t>20</a:t>
                      </a:r>
                    </a:p>
                  </a:txBody>
                  <a:tcPr anchor="ctr">
                    <a:solidFill>
                      <a:schemeClr val="accent1">
                        <a:lumMod val="40000"/>
                        <a:lumOff val="60000"/>
                      </a:schemeClr>
                    </a:solidFill>
                  </a:tcPr>
                </a:tc>
                <a:tc>
                  <a:txBody>
                    <a:bodyPr/>
                    <a:lstStyle/>
                    <a:p>
                      <a:pPr algn="ctr"/>
                      <a:r>
                        <a:rPr lang="en-US" sz="800" dirty="0"/>
                        <a:t>360</a:t>
                      </a:r>
                    </a:p>
                  </a:txBody>
                  <a:tcPr anchor="ctr"/>
                </a:tc>
                <a:tc>
                  <a:txBody>
                    <a:bodyPr/>
                    <a:lstStyle/>
                    <a:p>
                      <a:pPr marL="0" indent="0" algn="ctr">
                        <a:buFont typeface="+mj-lt"/>
                        <a:buNone/>
                      </a:pPr>
                      <a:r>
                        <a:rPr lang="en-US" sz="800" b="1" dirty="0"/>
                        <a:t>20</a:t>
                      </a:r>
                    </a:p>
                  </a:txBody>
                  <a:tcPr anchor="ctr">
                    <a:solidFill>
                      <a:schemeClr val="accent1">
                        <a:lumMod val="40000"/>
                        <a:lumOff val="60000"/>
                      </a:schemeClr>
                    </a:solidFill>
                  </a:tcPr>
                </a:tc>
                <a:tc>
                  <a:txBody>
                    <a:bodyPr/>
                    <a:lstStyle/>
                    <a:p>
                      <a:pPr algn="ctr"/>
                      <a:r>
                        <a:rPr lang="en-US" sz="800" dirty="0"/>
                        <a:t>187</a:t>
                      </a:r>
                    </a:p>
                  </a:txBody>
                  <a:tcPr anchor="ctr"/>
                </a:tc>
                <a:tc>
                  <a:txBody>
                    <a:bodyPr/>
                    <a:lstStyle/>
                    <a:p>
                      <a:pPr marL="0" indent="0" algn="ctr">
                        <a:buFont typeface="+mj-lt"/>
                        <a:buNone/>
                      </a:pPr>
                      <a:r>
                        <a:rPr lang="en-US" sz="800" b="1" dirty="0"/>
                        <a:t>20</a:t>
                      </a:r>
                    </a:p>
                  </a:txBody>
                  <a:tcPr anchor="ctr">
                    <a:solidFill>
                      <a:schemeClr val="accent1">
                        <a:lumMod val="40000"/>
                        <a:lumOff val="60000"/>
                      </a:schemeClr>
                    </a:solidFill>
                  </a:tcPr>
                </a:tc>
                <a:tc>
                  <a:txBody>
                    <a:bodyPr/>
                    <a:lstStyle/>
                    <a:p>
                      <a:pPr algn="ctr"/>
                      <a:r>
                        <a:rPr lang="en-US" sz="800" dirty="0"/>
                        <a:t>344</a:t>
                      </a:r>
                    </a:p>
                  </a:txBody>
                  <a:tcPr anchor="ctr"/>
                </a:tc>
                <a:tc>
                  <a:txBody>
                    <a:bodyPr/>
                    <a:lstStyle/>
                    <a:p>
                      <a:pPr marL="0" indent="0" algn="ctr">
                        <a:buFont typeface="+mj-lt"/>
                        <a:buNone/>
                      </a:pPr>
                      <a:r>
                        <a:rPr lang="en-US" sz="800" b="1" dirty="0"/>
                        <a:t>20</a:t>
                      </a:r>
                    </a:p>
                  </a:txBody>
                  <a:tcPr anchor="ctr">
                    <a:solidFill>
                      <a:schemeClr val="accent1">
                        <a:lumMod val="40000"/>
                        <a:lumOff val="60000"/>
                      </a:schemeClr>
                    </a:solidFill>
                  </a:tcPr>
                </a:tc>
                <a:tc>
                  <a:txBody>
                    <a:bodyPr/>
                    <a:lstStyle/>
                    <a:p>
                      <a:pPr algn="ctr"/>
                      <a:r>
                        <a:rPr lang="en-US" sz="800" dirty="0"/>
                        <a:t>63</a:t>
                      </a:r>
                    </a:p>
                  </a:txBody>
                  <a:tcPr anchor="ctr"/>
                </a:tc>
                <a:tc>
                  <a:txBody>
                    <a:bodyPr/>
                    <a:lstStyle/>
                    <a:p>
                      <a:pPr marL="0" indent="0" algn="ctr">
                        <a:buFont typeface="+mj-lt"/>
                        <a:buNone/>
                      </a:pPr>
                      <a:r>
                        <a:rPr lang="en-US" sz="800" b="1" dirty="0"/>
                        <a:t>20</a:t>
                      </a:r>
                    </a:p>
                  </a:txBody>
                  <a:tcPr anchor="ctr">
                    <a:solidFill>
                      <a:schemeClr val="accent1">
                        <a:lumMod val="40000"/>
                        <a:lumOff val="60000"/>
                      </a:schemeClr>
                    </a:solidFill>
                  </a:tcPr>
                </a:tc>
                <a:tc>
                  <a:txBody>
                    <a:bodyPr/>
                    <a:lstStyle/>
                    <a:p>
                      <a:pPr algn="ctr"/>
                      <a:r>
                        <a:rPr lang="en-US" sz="800" dirty="0"/>
                        <a:t>192</a:t>
                      </a:r>
                    </a:p>
                  </a:txBody>
                  <a:tcPr anchor="ctr"/>
                </a:tc>
                <a:tc>
                  <a:txBody>
                    <a:bodyPr/>
                    <a:lstStyle/>
                    <a:p>
                      <a:pPr marL="0" indent="0" algn="ctr">
                        <a:buFont typeface="+mj-lt"/>
                        <a:buNone/>
                      </a:pPr>
                      <a:r>
                        <a:rPr lang="en-US" sz="800" b="1" dirty="0"/>
                        <a:t>20</a:t>
                      </a:r>
                    </a:p>
                  </a:txBody>
                  <a:tcPr anchor="ctr">
                    <a:solidFill>
                      <a:schemeClr val="accent1">
                        <a:lumMod val="40000"/>
                        <a:lumOff val="60000"/>
                      </a:schemeClr>
                    </a:solidFill>
                  </a:tcPr>
                </a:tc>
                <a:tc>
                  <a:txBody>
                    <a:bodyPr/>
                    <a:lstStyle/>
                    <a:p>
                      <a:pPr algn="ctr"/>
                      <a:r>
                        <a:rPr lang="en-US" sz="800" dirty="0"/>
                        <a:t>185</a:t>
                      </a:r>
                    </a:p>
                  </a:txBody>
                  <a:tcPr anchor="ctr"/>
                </a:tc>
                <a:tc>
                  <a:txBody>
                    <a:bodyPr/>
                    <a:lstStyle/>
                    <a:p>
                      <a:pPr marL="0" indent="0" algn="ctr">
                        <a:buFont typeface="+mj-lt"/>
                        <a:buNone/>
                      </a:pPr>
                      <a:r>
                        <a:rPr lang="en-US" sz="800" b="1" dirty="0"/>
                        <a:t>20</a:t>
                      </a:r>
                    </a:p>
                  </a:txBody>
                  <a:tcPr anchor="ctr">
                    <a:solidFill>
                      <a:schemeClr val="accent1">
                        <a:lumMod val="40000"/>
                        <a:lumOff val="60000"/>
                      </a:schemeClr>
                    </a:solidFill>
                  </a:tcPr>
                </a:tc>
                <a:tc>
                  <a:txBody>
                    <a:bodyPr/>
                    <a:lstStyle/>
                    <a:p>
                      <a:pPr algn="ctr"/>
                      <a:r>
                        <a:rPr lang="en-US" sz="800" dirty="0"/>
                        <a:t>135</a:t>
                      </a:r>
                    </a:p>
                  </a:txBody>
                  <a:tcPr anchor="ctr"/>
                </a:tc>
                <a:extLst>
                  <a:ext uri="{0D108BD9-81ED-4DB2-BD59-A6C34878D82A}">
                    <a16:rowId xmlns:a16="http://schemas.microsoft.com/office/drawing/2014/main" val="10020"/>
                  </a:ext>
                </a:extLst>
              </a:tr>
              <a:tr h="197363">
                <a:tc>
                  <a:txBody>
                    <a:bodyPr/>
                    <a:lstStyle/>
                    <a:p>
                      <a:pPr marL="0" indent="0" algn="ctr">
                        <a:buFont typeface="+mj-lt"/>
                        <a:buNone/>
                      </a:pPr>
                      <a:r>
                        <a:rPr lang="en-US" sz="800" b="1" dirty="0"/>
                        <a:t>21</a:t>
                      </a:r>
                    </a:p>
                  </a:txBody>
                  <a:tcPr anchor="ctr">
                    <a:solidFill>
                      <a:schemeClr val="accent1">
                        <a:lumMod val="40000"/>
                        <a:lumOff val="60000"/>
                      </a:schemeClr>
                    </a:solidFill>
                  </a:tcPr>
                </a:tc>
                <a:tc>
                  <a:txBody>
                    <a:bodyPr/>
                    <a:lstStyle/>
                    <a:p>
                      <a:pPr algn="ctr"/>
                      <a:r>
                        <a:rPr lang="en-US" sz="800" dirty="0"/>
                        <a:t>186</a:t>
                      </a:r>
                    </a:p>
                  </a:txBody>
                  <a:tcPr anchor="ctr"/>
                </a:tc>
                <a:tc>
                  <a:txBody>
                    <a:bodyPr/>
                    <a:lstStyle/>
                    <a:p>
                      <a:pPr marL="0" indent="0" algn="ctr">
                        <a:buFont typeface="+mj-lt"/>
                        <a:buNone/>
                      </a:pPr>
                      <a:r>
                        <a:rPr lang="en-US" sz="800" b="1" dirty="0"/>
                        <a:t>21</a:t>
                      </a:r>
                    </a:p>
                  </a:txBody>
                  <a:tcPr anchor="ctr">
                    <a:solidFill>
                      <a:schemeClr val="accent1">
                        <a:lumMod val="40000"/>
                        <a:lumOff val="60000"/>
                      </a:schemeClr>
                    </a:solidFill>
                  </a:tcPr>
                </a:tc>
                <a:tc>
                  <a:txBody>
                    <a:bodyPr/>
                    <a:lstStyle/>
                    <a:p>
                      <a:pPr algn="ctr"/>
                      <a:r>
                        <a:rPr lang="en-US" sz="800" dirty="0"/>
                        <a:t>363</a:t>
                      </a:r>
                    </a:p>
                  </a:txBody>
                  <a:tcPr anchor="ctr"/>
                </a:tc>
                <a:tc>
                  <a:txBody>
                    <a:bodyPr/>
                    <a:lstStyle/>
                    <a:p>
                      <a:pPr marL="0" indent="0" algn="ctr">
                        <a:buFont typeface="+mj-lt"/>
                        <a:buNone/>
                      </a:pPr>
                      <a:r>
                        <a:rPr lang="en-US" sz="800" b="1" dirty="0"/>
                        <a:t>21</a:t>
                      </a:r>
                    </a:p>
                  </a:txBody>
                  <a:tcPr anchor="ctr">
                    <a:solidFill>
                      <a:schemeClr val="accent1">
                        <a:lumMod val="40000"/>
                        <a:lumOff val="60000"/>
                      </a:schemeClr>
                    </a:solidFill>
                  </a:tcPr>
                </a:tc>
                <a:tc>
                  <a:txBody>
                    <a:bodyPr/>
                    <a:lstStyle/>
                    <a:p>
                      <a:pPr algn="ctr"/>
                      <a:r>
                        <a:rPr lang="en-US" sz="800" dirty="0"/>
                        <a:t>334</a:t>
                      </a:r>
                    </a:p>
                  </a:txBody>
                  <a:tcPr anchor="ctr"/>
                </a:tc>
                <a:tc>
                  <a:txBody>
                    <a:bodyPr/>
                    <a:lstStyle/>
                    <a:p>
                      <a:pPr marL="0" indent="0" algn="ctr">
                        <a:buFont typeface="+mj-lt"/>
                        <a:buNone/>
                      </a:pPr>
                      <a:r>
                        <a:rPr lang="en-US" sz="800" b="1" dirty="0"/>
                        <a:t>21</a:t>
                      </a:r>
                    </a:p>
                  </a:txBody>
                  <a:tcPr anchor="ctr">
                    <a:solidFill>
                      <a:schemeClr val="accent1">
                        <a:lumMod val="40000"/>
                        <a:lumOff val="60000"/>
                      </a:schemeClr>
                    </a:solidFill>
                  </a:tcPr>
                </a:tc>
                <a:tc>
                  <a:txBody>
                    <a:bodyPr/>
                    <a:lstStyle/>
                    <a:p>
                      <a:pPr algn="ctr"/>
                      <a:r>
                        <a:rPr lang="en-US" sz="800" dirty="0"/>
                        <a:t>62</a:t>
                      </a:r>
                    </a:p>
                  </a:txBody>
                  <a:tcPr anchor="ctr"/>
                </a:tc>
                <a:tc>
                  <a:txBody>
                    <a:bodyPr/>
                    <a:lstStyle/>
                    <a:p>
                      <a:pPr marL="0" indent="0" algn="ctr">
                        <a:buFont typeface="+mj-lt"/>
                        <a:buNone/>
                      </a:pPr>
                      <a:r>
                        <a:rPr lang="en-US" sz="800" b="1" dirty="0"/>
                        <a:t>21</a:t>
                      </a:r>
                    </a:p>
                  </a:txBody>
                  <a:tcPr anchor="ctr">
                    <a:solidFill>
                      <a:schemeClr val="accent1">
                        <a:lumMod val="40000"/>
                        <a:lumOff val="60000"/>
                      </a:schemeClr>
                    </a:solidFill>
                  </a:tcPr>
                </a:tc>
                <a:tc>
                  <a:txBody>
                    <a:bodyPr/>
                    <a:lstStyle/>
                    <a:p>
                      <a:pPr algn="ctr"/>
                      <a:r>
                        <a:rPr lang="en-US" sz="800" dirty="0"/>
                        <a:t>250</a:t>
                      </a:r>
                    </a:p>
                  </a:txBody>
                  <a:tcPr anchor="ctr"/>
                </a:tc>
                <a:tc>
                  <a:txBody>
                    <a:bodyPr/>
                    <a:lstStyle/>
                    <a:p>
                      <a:pPr marL="0" indent="0" algn="ctr">
                        <a:buFont typeface="+mj-lt"/>
                        <a:buNone/>
                      </a:pPr>
                      <a:r>
                        <a:rPr lang="en-US" sz="800" b="1" dirty="0"/>
                        <a:t>21</a:t>
                      </a:r>
                    </a:p>
                  </a:txBody>
                  <a:tcPr anchor="ctr">
                    <a:solidFill>
                      <a:schemeClr val="accent1">
                        <a:lumMod val="40000"/>
                        <a:lumOff val="60000"/>
                      </a:schemeClr>
                    </a:solidFill>
                  </a:tcPr>
                </a:tc>
                <a:tc>
                  <a:txBody>
                    <a:bodyPr/>
                    <a:lstStyle/>
                    <a:p>
                      <a:pPr algn="ctr"/>
                      <a:r>
                        <a:rPr lang="en-US" sz="800" dirty="0"/>
                        <a:t>60</a:t>
                      </a:r>
                    </a:p>
                  </a:txBody>
                  <a:tcPr anchor="ctr"/>
                </a:tc>
                <a:tc>
                  <a:txBody>
                    <a:bodyPr/>
                    <a:lstStyle/>
                    <a:p>
                      <a:pPr marL="0" indent="0" algn="ctr">
                        <a:buFont typeface="+mj-lt"/>
                        <a:buNone/>
                      </a:pPr>
                      <a:r>
                        <a:rPr lang="en-US" sz="800" b="1" dirty="0"/>
                        <a:t>21</a:t>
                      </a:r>
                    </a:p>
                  </a:txBody>
                  <a:tcPr anchor="ctr">
                    <a:solidFill>
                      <a:schemeClr val="accent1">
                        <a:lumMod val="40000"/>
                        <a:lumOff val="60000"/>
                      </a:schemeClr>
                    </a:solidFill>
                  </a:tcPr>
                </a:tc>
                <a:tc>
                  <a:txBody>
                    <a:bodyPr/>
                    <a:lstStyle/>
                    <a:p>
                      <a:pPr algn="ctr"/>
                      <a:r>
                        <a:rPr lang="en-US" sz="800" dirty="0"/>
                        <a:t>27</a:t>
                      </a:r>
                    </a:p>
                  </a:txBody>
                  <a:tcPr anchor="ctr"/>
                </a:tc>
                <a:tc>
                  <a:txBody>
                    <a:bodyPr/>
                    <a:lstStyle/>
                    <a:p>
                      <a:pPr marL="0" indent="0" algn="ctr">
                        <a:buFont typeface="+mj-lt"/>
                        <a:buNone/>
                      </a:pPr>
                      <a:r>
                        <a:rPr lang="en-US" sz="800" b="1" dirty="0"/>
                        <a:t>21</a:t>
                      </a:r>
                    </a:p>
                  </a:txBody>
                  <a:tcPr anchor="ctr">
                    <a:solidFill>
                      <a:schemeClr val="accent1">
                        <a:lumMod val="40000"/>
                        <a:lumOff val="60000"/>
                      </a:schemeClr>
                    </a:solidFill>
                  </a:tcPr>
                </a:tc>
                <a:tc>
                  <a:txBody>
                    <a:bodyPr/>
                    <a:lstStyle/>
                    <a:p>
                      <a:pPr algn="ctr"/>
                      <a:r>
                        <a:rPr lang="en-US" sz="800" dirty="0"/>
                        <a:t>291</a:t>
                      </a:r>
                    </a:p>
                  </a:txBody>
                  <a:tcPr anchor="ctr"/>
                </a:tc>
                <a:tc>
                  <a:txBody>
                    <a:bodyPr/>
                    <a:lstStyle/>
                    <a:p>
                      <a:pPr marL="0" indent="0" algn="ctr">
                        <a:buFont typeface="+mj-lt"/>
                        <a:buNone/>
                      </a:pPr>
                      <a:r>
                        <a:rPr lang="en-US" sz="800" b="1" dirty="0"/>
                        <a:t>21</a:t>
                      </a:r>
                    </a:p>
                  </a:txBody>
                  <a:tcPr anchor="ctr">
                    <a:solidFill>
                      <a:schemeClr val="accent1">
                        <a:lumMod val="40000"/>
                        <a:lumOff val="60000"/>
                      </a:schemeClr>
                    </a:solidFill>
                  </a:tcPr>
                </a:tc>
                <a:tc>
                  <a:txBody>
                    <a:bodyPr/>
                    <a:lstStyle/>
                    <a:p>
                      <a:pPr algn="ctr"/>
                      <a:r>
                        <a:rPr lang="en-US" sz="800" dirty="0"/>
                        <a:t>204</a:t>
                      </a:r>
                    </a:p>
                  </a:txBody>
                  <a:tcPr anchor="ctr"/>
                </a:tc>
                <a:tc>
                  <a:txBody>
                    <a:bodyPr/>
                    <a:lstStyle/>
                    <a:p>
                      <a:pPr marL="0" indent="0" algn="ctr">
                        <a:buFont typeface="+mj-lt"/>
                        <a:buNone/>
                      </a:pPr>
                      <a:r>
                        <a:rPr lang="en-US" sz="800" b="1" dirty="0"/>
                        <a:t>21</a:t>
                      </a:r>
                    </a:p>
                  </a:txBody>
                  <a:tcPr anchor="ctr">
                    <a:solidFill>
                      <a:schemeClr val="accent1">
                        <a:lumMod val="40000"/>
                        <a:lumOff val="60000"/>
                      </a:schemeClr>
                    </a:solidFill>
                  </a:tcPr>
                </a:tc>
                <a:tc>
                  <a:txBody>
                    <a:bodyPr/>
                    <a:lstStyle/>
                    <a:p>
                      <a:pPr algn="ctr"/>
                      <a:r>
                        <a:rPr lang="en-US" sz="800" dirty="0"/>
                        <a:t>243</a:t>
                      </a:r>
                    </a:p>
                  </a:txBody>
                  <a:tcPr anchor="ctr"/>
                </a:tc>
                <a:tc>
                  <a:txBody>
                    <a:bodyPr/>
                    <a:lstStyle/>
                    <a:p>
                      <a:pPr marL="0" indent="0" algn="ctr">
                        <a:buFont typeface="+mj-lt"/>
                        <a:buNone/>
                      </a:pPr>
                      <a:r>
                        <a:rPr lang="en-US" sz="800" b="1" dirty="0"/>
                        <a:t>21</a:t>
                      </a:r>
                    </a:p>
                  </a:txBody>
                  <a:tcPr anchor="ctr">
                    <a:solidFill>
                      <a:schemeClr val="accent1">
                        <a:lumMod val="40000"/>
                        <a:lumOff val="60000"/>
                      </a:schemeClr>
                    </a:solidFill>
                  </a:tcPr>
                </a:tc>
                <a:tc>
                  <a:txBody>
                    <a:bodyPr/>
                    <a:lstStyle/>
                    <a:p>
                      <a:pPr algn="ctr"/>
                      <a:r>
                        <a:rPr lang="en-US" sz="800" dirty="0"/>
                        <a:t>156</a:t>
                      </a:r>
                    </a:p>
                  </a:txBody>
                  <a:tcPr anchor="ctr"/>
                </a:tc>
                <a:tc>
                  <a:txBody>
                    <a:bodyPr/>
                    <a:lstStyle/>
                    <a:p>
                      <a:pPr marL="0" indent="0" algn="ctr">
                        <a:buFont typeface="+mj-lt"/>
                        <a:buNone/>
                      </a:pPr>
                      <a:r>
                        <a:rPr lang="en-US" sz="800" b="1" dirty="0"/>
                        <a:t>21</a:t>
                      </a:r>
                    </a:p>
                  </a:txBody>
                  <a:tcPr anchor="ctr">
                    <a:solidFill>
                      <a:schemeClr val="accent1">
                        <a:lumMod val="40000"/>
                        <a:lumOff val="60000"/>
                      </a:schemeClr>
                    </a:solidFill>
                  </a:tcPr>
                </a:tc>
                <a:tc>
                  <a:txBody>
                    <a:bodyPr/>
                    <a:lstStyle/>
                    <a:p>
                      <a:pPr algn="ctr"/>
                      <a:r>
                        <a:rPr lang="en-US" sz="800" dirty="0"/>
                        <a:t>70</a:t>
                      </a:r>
                    </a:p>
                  </a:txBody>
                  <a:tcPr anchor="ctr"/>
                </a:tc>
                <a:extLst>
                  <a:ext uri="{0D108BD9-81ED-4DB2-BD59-A6C34878D82A}">
                    <a16:rowId xmlns:a16="http://schemas.microsoft.com/office/drawing/2014/main" val="10021"/>
                  </a:ext>
                </a:extLst>
              </a:tr>
              <a:tr h="197363">
                <a:tc>
                  <a:txBody>
                    <a:bodyPr/>
                    <a:lstStyle/>
                    <a:p>
                      <a:pPr marL="0" indent="0" algn="ctr">
                        <a:buFont typeface="+mj-lt"/>
                        <a:buNone/>
                      </a:pPr>
                      <a:r>
                        <a:rPr lang="en-US" sz="800" b="1" dirty="0"/>
                        <a:t>22</a:t>
                      </a:r>
                    </a:p>
                  </a:txBody>
                  <a:tcPr anchor="ctr">
                    <a:solidFill>
                      <a:schemeClr val="accent1">
                        <a:lumMod val="40000"/>
                        <a:lumOff val="60000"/>
                      </a:schemeClr>
                    </a:solidFill>
                  </a:tcPr>
                </a:tc>
                <a:tc>
                  <a:txBody>
                    <a:bodyPr/>
                    <a:lstStyle/>
                    <a:p>
                      <a:pPr algn="ctr"/>
                      <a:r>
                        <a:rPr lang="en-US" sz="800" dirty="0"/>
                        <a:t>337</a:t>
                      </a:r>
                    </a:p>
                  </a:txBody>
                  <a:tcPr anchor="ctr"/>
                </a:tc>
                <a:tc>
                  <a:txBody>
                    <a:bodyPr/>
                    <a:lstStyle/>
                    <a:p>
                      <a:pPr marL="0" indent="0" algn="ctr">
                        <a:buFont typeface="+mj-lt"/>
                        <a:buNone/>
                      </a:pPr>
                      <a:r>
                        <a:rPr lang="en-US" sz="800" b="1" dirty="0"/>
                        <a:t>22</a:t>
                      </a:r>
                    </a:p>
                  </a:txBody>
                  <a:tcPr anchor="ctr">
                    <a:solidFill>
                      <a:schemeClr val="accent1">
                        <a:lumMod val="40000"/>
                        <a:lumOff val="60000"/>
                      </a:schemeClr>
                    </a:solidFill>
                  </a:tcPr>
                </a:tc>
                <a:tc>
                  <a:txBody>
                    <a:bodyPr/>
                    <a:lstStyle/>
                    <a:p>
                      <a:pPr algn="ctr"/>
                      <a:r>
                        <a:rPr lang="en-US" sz="800" dirty="0"/>
                        <a:t>290</a:t>
                      </a:r>
                    </a:p>
                  </a:txBody>
                  <a:tcPr anchor="ctr"/>
                </a:tc>
                <a:tc>
                  <a:txBody>
                    <a:bodyPr/>
                    <a:lstStyle/>
                    <a:p>
                      <a:pPr marL="0" indent="0" algn="ctr">
                        <a:buFont typeface="+mj-lt"/>
                        <a:buNone/>
                      </a:pPr>
                      <a:r>
                        <a:rPr lang="en-US" sz="800" b="1" dirty="0"/>
                        <a:t>22</a:t>
                      </a:r>
                    </a:p>
                  </a:txBody>
                  <a:tcPr anchor="ctr">
                    <a:solidFill>
                      <a:schemeClr val="accent1">
                        <a:lumMod val="40000"/>
                        <a:lumOff val="60000"/>
                      </a:schemeClr>
                    </a:solidFill>
                  </a:tcPr>
                </a:tc>
                <a:tc>
                  <a:txBody>
                    <a:bodyPr/>
                    <a:lstStyle/>
                    <a:p>
                      <a:pPr algn="ctr"/>
                      <a:r>
                        <a:rPr lang="en-US" sz="800" dirty="0"/>
                        <a:t>265</a:t>
                      </a:r>
                    </a:p>
                  </a:txBody>
                  <a:tcPr anchor="ctr"/>
                </a:tc>
                <a:tc>
                  <a:txBody>
                    <a:bodyPr/>
                    <a:lstStyle/>
                    <a:p>
                      <a:pPr marL="0" indent="0" algn="ctr">
                        <a:buFont typeface="+mj-lt"/>
                        <a:buNone/>
                      </a:pPr>
                      <a:r>
                        <a:rPr lang="en-US" sz="800" b="1" dirty="0"/>
                        <a:t>22</a:t>
                      </a:r>
                    </a:p>
                  </a:txBody>
                  <a:tcPr anchor="ctr">
                    <a:solidFill>
                      <a:schemeClr val="accent1">
                        <a:lumMod val="40000"/>
                        <a:lumOff val="60000"/>
                      </a:schemeClr>
                    </a:solidFill>
                  </a:tcPr>
                </a:tc>
                <a:tc>
                  <a:txBody>
                    <a:bodyPr/>
                    <a:lstStyle/>
                    <a:p>
                      <a:pPr algn="ctr"/>
                      <a:r>
                        <a:rPr lang="en-US" sz="800" dirty="0"/>
                        <a:t>316</a:t>
                      </a:r>
                    </a:p>
                  </a:txBody>
                  <a:tcPr anchor="ctr"/>
                </a:tc>
                <a:tc>
                  <a:txBody>
                    <a:bodyPr/>
                    <a:lstStyle/>
                    <a:p>
                      <a:pPr marL="0" indent="0" algn="ctr">
                        <a:buFont typeface="+mj-lt"/>
                        <a:buNone/>
                      </a:pPr>
                      <a:r>
                        <a:rPr lang="en-US" sz="800" b="1" dirty="0"/>
                        <a:t>22</a:t>
                      </a:r>
                    </a:p>
                  </a:txBody>
                  <a:tcPr anchor="ctr">
                    <a:solidFill>
                      <a:schemeClr val="accent1">
                        <a:lumMod val="40000"/>
                        <a:lumOff val="60000"/>
                      </a:schemeClr>
                    </a:solidFill>
                  </a:tcPr>
                </a:tc>
                <a:tc>
                  <a:txBody>
                    <a:bodyPr/>
                    <a:lstStyle/>
                    <a:p>
                      <a:pPr algn="ctr"/>
                      <a:r>
                        <a:rPr lang="en-US" sz="800" dirty="0"/>
                        <a:t>326</a:t>
                      </a:r>
                    </a:p>
                  </a:txBody>
                  <a:tcPr anchor="ctr"/>
                </a:tc>
                <a:tc>
                  <a:txBody>
                    <a:bodyPr/>
                    <a:lstStyle/>
                    <a:p>
                      <a:pPr marL="0" indent="0" algn="ctr">
                        <a:buFont typeface="+mj-lt"/>
                        <a:buNone/>
                      </a:pPr>
                      <a:r>
                        <a:rPr lang="en-US" sz="800" b="1" dirty="0"/>
                        <a:t>22</a:t>
                      </a:r>
                    </a:p>
                  </a:txBody>
                  <a:tcPr anchor="ctr">
                    <a:solidFill>
                      <a:schemeClr val="accent1">
                        <a:lumMod val="40000"/>
                        <a:lumOff val="60000"/>
                      </a:schemeClr>
                    </a:solidFill>
                  </a:tcPr>
                </a:tc>
                <a:tc>
                  <a:txBody>
                    <a:bodyPr/>
                    <a:lstStyle/>
                    <a:p>
                      <a:pPr algn="ctr"/>
                      <a:r>
                        <a:rPr lang="en-US" sz="800" dirty="0"/>
                        <a:t>247</a:t>
                      </a:r>
                    </a:p>
                  </a:txBody>
                  <a:tcPr anchor="ctr"/>
                </a:tc>
                <a:tc>
                  <a:txBody>
                    <a:bodyPr/>
                    <a:lstStyle/>
                    <a:p>
                      <a:pPr marL="0" indent="0" algn="ctr">
                        <a:buFont typeface="+mj-lt"/>
                        <a:buNone/>
                      </a:pPr>
                      <a:r>
                        <a:rPr lang="en-US" sz="800" b="1" dirty="0"/>
                        <a:t>22</a:t>
                      </a:r>
                    </a:p>
                  </a:txBody>
                  <a:tcPr anchor="ctr">
                    <a:solidFill>
                      <a:schemeClr val="accent1">
                        <a:lumMod val="40000"/>
                        <a:lumOff val="60000"/>
                      </a:schemeClr>
                    </a:solidFill>
                  </a:tcPr>
                </a:tc>
                <a:tc>
                  <a:txBody>
                    <a:bodyPr/>
                    <a:lstStyle/>
                    <a:p>
                      <a:pPr algn="ctr"/>
                      <a:r>
                        <a:rPr lang="en-US" sz="800" dirty="0"/>
                        <a:t>153</a:t>
                      </a:r>
                    </a:p>
                  </a:txBody>
                  <a:tcPr anchor="ctr"/>
                </a:tc>
                <a:tc>
                  <a:txBody>
                    <a:bodyPr/>
                    <a:lstStyle/>
                    <a:p>
                      <a:pPr marL="0" indent="0" algn="ctr">
                        <a:buFont typeface="+mj-lt"/>
                        <a:buNone/>
                      </a:pPr>
                      <a:r>
                        <a:rPr lang="en-US" sz="800" b="1" dirty="0"/>
                        <a:t>22</a:t>
                      </a:r>
                    </a:p>
                  </a:txBody>
                  <a:tcPr anchor="ctr">
                    <a:solidFill>
                      <a:schemeClr val="accent1">
                        <a:lumMod val="40000"/>
                        <a:lumOff val="60000"/>
                      </a:schemeClr>
                    </a:solidFill>
                  </a:tcPr>
                </a:tc>
                <a:tc>
                  <a:txBody>
                    <a:bodyPr/>
                    <a:lstStyle/>
                    <a:p>
                      <a:pPr algn="ctr"/>
                      <a:r>
                        <a:rPr lang="en-US" sz="800" dirty="0"/>
                        <a:t>339</a:t>
                      </a:r>
                    </a:p>
                  </a:txBody>
                  <a:tcPr anchor="ctr"/>
                </a:tc>
                <a:tc>
                  <a:txBody>
                    <a:bodyPr/>
                    <a:lstStyle/>
                    <a:p>
                      <a:pPr marL="0" indent="0" algn="ctr">
                        <a:buFont typeface="+mj-lt"/>
                        <a:buNone/>
                      </a:pPr>
                      <a:r>
                        <a:rPr lang="en-US" sz="800" b="1" dirty="0"/>
                        <a:t>22</a:t>
                      </a:r>
                    </a:p>
                  </a:txBody>
                  <a:tcPr anchor="ctr">
                    <a:solidFill>
                      <a:schemeClr val="accent1">
                        <a:lumMod val="40000"/>
                        <a:lumOff val="60000"/>
                      </a:schemeClr>
                    </a:solidFill>
                  </a:tcPr>
                </a:tc>
                <a:tc>
                  <a:txBody>
                    <a:bodyPr/>
                    <a:lstStyle/>
                    <a:p>
                      <a:pPr algn="ctr"/>
                      <a:r>
                        <a:rPr lang="en-US" sz="800" dirty="0"/>
                        <a:t>160</a:t>
                      </a:r>
                    </a:p>
                  </a:txBody>
                  <a:tcPr anchor="ctr"/>
                </a:tc>
                <a:tc>
                  <a:txBody>
                    <a:bodyPr/>
                    <a:lstStyle/>
                    <a:p>
                      <a:pPr marL="0" indent="0" algn="ctr">
                        <a:buFont typeface="+mj-lt"/>
                        <a:buNone/>
                      </a:pPr>
                      <a:r>
                        <a:rPr lang="en-US" sz="800" b="1" dirty="0"/>
                        <a:t>22</a:t>
                      </a:r>
                    </a:p>
                  </a:txBody>
                  <a:tcPr anchor="ctr">
                    <a:solidFill>
                      <a:schemeClr val="accent1">
                        <a:lumMod val="40000"/>
                        <a:lumOff val="60000"/>
                      </a:schemeClr>
                    </a:solidFill>
                  </a:tcPr>
                </a:tc>
                <a:tc>
                  <a:txBody>
                    <a:bodyPr/>
                    <a:lstStyle/>
                    <a:p>
                      <a:pPr algn="ctr"/>
                      <a:r>
                        <a:rPr lang="en-US" sz="800" dirty="0"/>
                        <a:t>117</a:t>
                      </a:r>
                    </a:p>
                  </a:txBody>
                  <a:tcPr anchor="ctr"/>
                </a:tc>
                <a:tc>
                  <a:txBody>
                    <a:bodyPr/>
                    <a:lstStyle/>
                    <a:p>
                      <a:pPr marL="0" indent="0" algn="ctr">
                        <a:buFont typeface="+mj-lt"/>
                        <a:buNone/>
                      </a:pPr>
                      <a:r>
                        <a:rPr lang="en-US" sz="800" b="1" dirty="0"/>
                        <a:t>22</a:t>
                      </a:r>
                    </a:p>
                  </a:txBody>
                  <a:tcPr anchor="ctr">
                    <a:solidFill>
                      <a:schemeClr val="accent1">
                        <a:lumMod val="40000"/>
                        <a:lumOff val="60000"/>
                      </a:schemeClr>
                    </a:solidFill>
                  </a:tcPr>
                </a:tc>
                <a:tc>
                  <a:txBody>
                    <a:bodyPr/>
                    <a:lstStyle/>
                    <a:p>
                      <a:pPr algn="ctr"/>
                      <a:r>
                        <a:rPr lang="en-US" sz="800" dirty="0"/>
                        <a:t>9</a:t>
                      </a:r>
                    </a:p>
                  </a:txBody>
                  <a:tcPr anchor="ctr"/>
                </a:tc>
                <a:tc>
                  <a:txBody>
                    <a:bodyPr/>
                    <a:lstStyle/>
                    <a:p>
                      <a:pPr marL="0" indent="0" algn="ctr">
                        <a:buFont typeface="+mj-lt"/>
                        <a:buNone/>
                      </a:pPr>
                      <a:r>
                        <a:rPr lang="en-US" sz="800" b="1" dirty="0"/>
                        <a:t>22</a:t>
                      </a:r>
                    </a:p>
                  </a:txBody>
                  <a:tcPr anchor="ctr">
                    <a:solidFill>
                      <a:schemeClr val="accent1">
                        <a:lumMod val="40000"/>
                        <a:lumOff val="60000"/>
                      </a:schemeClr>
                    </a:solidFill>
                  </a:tcPr>
                </a:tc>
                <a:tc>
                  <a:txBody>
                    <a:bodyPr/>
                    <a:lstStyle/>
                    <a:p>
                      <a:pPr algn="ctr"/>
                      <a:r>
                        <a:rPr lang="en-US" sz="800" dirty="0"/>
                        <a:t>53</a:t>
                      </a:r>
                    </a:p>
                  </a:txBody>
                  <a:tcPr anchor="ctr"/>
                </a:tc>
                <a:extLst>
                  <a:ext uri="{0D108BD9-81ED-4DB2-BD59-A6C34878D82A}">
                    <a16:rowId xmlns:a16="http://schemas.microsoft.com/office/drawing/2014/main" val="10022"/>
                  </a:ext>
                </a:extLst>
              </a:tr>
              <a:tr h="197363">
                <a:tc>
                  <a:txBody>
                    <a:bodyPr/>
                    <a:lstStyle/>
                    <a:p>
                      <a:pPr marL="0" indent="0" algn="ctr">
                        <a:buFont typeface="+mj-lt"/>
                        <a:buNone/>
                      </a:pPr>
                      <a:r>
                        <a:rPr lang="en-US" sz="800" b="1" dirty="0"/>
                        <a:t>23</a:t>
                      </a:r>
                    </a:p>
                  </a:txBody>
                  <a:tcPr anchor="ctr">
                    <a:solidFill>
                      <a:schemeClr val="accent1">
                        <a:lumMod val="40000"/>
                        <a:lumOff val="60000"/>
                      </a:schemeClr>
                    </a:solidFill>
                  </a:tcPr>
                </a:tc>
                <a:tc>
                  <a:txBody>
                    <a:bodyPr/>
                    <a:lstStyle/>
                    <a:p>
                      <a:pPr algn="ctr"/>
                      <a:r>
                        <a:rPr lang="en-US" sz="800" dirty="0"/>
                        <a:t>118</a:t>
                      </a:r>
                    </a:p>
                  </a:txBody>
                  <a:tcPr anchor="ctr"/>
                </a:tc>
                <a:tc>
                  <a:txBody>
                    <a:bodyPr/>
                    <a:lstStyle/>
                    <a:p>
                      <a:pPr marL="0" indent="0" algn="ctr">
                        <a:buFont typeface="+mj-lt"/>
                        <a:buNone/>
                      </a:pPr>
                      <a:r>
                        <a:rPr lang="en-US" sz="800" b="1" dirty="0"/>
                        <a:t>23</a:t>
                      </a:r>
                    </a:p>
                  </a:txBody>
                  <a:tcPr anchor="ctr">
                    <a:solidFill>
                      <a:schemeClr val="accent1">
                        <a:lumMod val="40000"/>
                        <a:lumOff val="60000"/>
                      </a:schemeClr>
                    </a:solidFill>
                  </a:tcPr>
                </a:tc>
                <a:tc>
                  <a:txBody>
                    <a:bodyPr/>
                    <a:lstStyle/>
                    <a:p>
                      <a:pPr algn="ctr"/>
                      <a:r>
                        <a:rPr lang="en-US" sz="800" dirty="0"/>
                        <a:t>57</a:t>
                      </a:r>
                    </a:p>
                  </a:txBody>
                  <a:tcPr anchor="ctr"/>
                </a:tc>
                <a:tc>
                  <a:txBody>
                    <a:bodyPr/>
                    <a:lstStyle/>
                    <a:p>
                      <a:pPr marL="0" indent="0" algn="ctr">
                        <a:buFont typeface="+mj-lt"/>
                        <a:buNone/>
                      </a:pPr>
                      <a:r>
                        <a:rPr lang="en-US" sz="800" b="1" dirty="0"/>
                        <a:t>23</a:t>
                      </a:r>
                    </a:p>
                  </a:txBody>
                  <a:tcPr anchor="ctr">
                    <a:solidFill>
                      <a:schemeClr val="accent1">
                        <a:lumMod val="40000"/>
                        <a:lumOff val="60000"/>
                      </a:schemeClr>
                    </a:solidFill>
                  </a:tcPr>
                </a:tc>
                <a:tc>
                  <a:txBody>
                    <a:bodyPr/>
                    <a:lstStyle/>
                    <a:p>
                      <a:pPr algn="ctr"/>
                      <a:r>
                        <a:rPr lang="en-US" sz="800" dirty="0"/>
                        <a:t>256</a:t>
                      </a:r>
                    </a:p>
                  </a:txBody>
                  <a:tcPr anchor="ctr"/>
                </a:tc>
                <a:tc>
                  <a:txBody>
                    <a:bodyPr/>
                    <a:lstStyle/>
                    <a:p>
                      <a:pPr marL="0" indent="0" algn="ctr">
                        <a:buFont typeface="+mj-lt"/>
                        <a:buNone/>
                      </a:pPr>
                      <a:r>
                        <a:rPr lang="en-US" sz="800" b="1" dirty="0"/>
                        <a:t>23</a:t>
                      </a:r>
                    </a:p>
                  </a:txBody>
                  <a:tcPr anchor="ctr">
                    <a:solidFill>
                      <a:schemeClr val="accent1">
                        <a:lumMod val="40000"/>
                        <a:lumOff val="60000"/>
                      </a:schemeClr>
                    </a:solidFill>
                  </a:tcPr>
                </a:tc>
                <a:tc>
                  <a:txBody>
                    <a:bodyPr/>
                    <a:lstStyle/>
                    <a:p>
                      <a:pPr algn="ctr"/>
                      <a:r>
                        <a:rPr lang="en-US" sz="800" dirty="0"/>
                        <a:t>252</a:t>
                      </a:r>
                    </a:p>
                  </a:txBody>
                  <a:tcPr anchor="ctr"/>
                </a:tc>
                <a:tc>
                  <a:txBody>
                    <a:bodyPr/>
                    <a:lstStyle/>
                    <a:p>
                      <a:pPr marL="0" indent="0" algn="ctr">
                        <a:buFont typeface="+mj-lt"/>
                        <a:buNone/>
                      </a:pPr>
                      <a:r>
                        <a:rPr lang="en-US" sz="800" b="1" dirty="0"/>
                        <a:t>23</a:t>
                      </a:r>
                    </a:p>
                  </a:txBody>
                  <a:tcPr anchor="ctr">
                    <a:solidFill>
                      <a:schemeClr val="accent1">
                        <a:lumMod val="40000"/>
                        <a:lumOff val="60000"/>
                      </a:schemeClr>
                    </a:solidFill>
                  </a:tcPr>
                </a:tc>
                <a:tc>
                  <a:txBody>
                    <a:bodyPr/>
                    <a:lstStyle/>
                    <a:p>
                      <a:pPr algn="ctr"/>
                      <a:r>
                        <a:rPr lang="en-US" sz="800" dirty="0"/>
                        <a:t>319</a:t>
                      </a:r>
                    </a:p>
                  </a:txBody>
                  <a:tcPr anchor="ctr"/>
                </a:tc>
                <a:tc>
                  <a:txBody>
                    <a:bodyPr/>
                    <a:lstStyle/>
                    <a:p>
                      <a:pPr marL="0" indent="0" algn="ctr">
                        <a:buFont typeface="+mj-lt"/>
                        <a:buNone/>
                      </a:pPr>
                      <a:r>
                        <a:rPr lang="en-US" sz="800" b="1" dirty="0"/>
                        <a:t>23</a:t>
                      </a:r>
                    </a:p>
                  </a:txBody>
                  <a:tcPr anchor="ctr">
                    <a:solidFill>
                      <a:schemeClr val="accent1">
                        <a:lumMod val="40000"/>
                        <a:lumOff val="60000"/>
                      </a:schemeClr>
                    </a:solidFill>
                  </a:tcPr>
                </a:tc>
                <a:tc>
                  <a:txBody>
                    <a:bodyPr/>
                    <a:lstStyle/>
                    <a:p>
                      <a:pPr algn="ctr"/>
                      <a:r>
                        <a:rPr lang="en-US" sz="800" dirty="0"/>
                        <a:t>109</a:t>
                      </a:r>
                    </a:p>
                  </a:txBody>
                  <a:tcPr anchor="ctr"/>
                </a:tc>
                <a:tc>
                  <a:txBody>
                    <a:bodyPr/>
                    <a:lstStyle/>
                    <a:p>
                      <a:pPr marL="0" indent="0" algn="ctr">
                        <a:buFont typeface="+mj-lt"/>
                        <a:buNone/>
                      </a:pPr>
                      <a:r>
                        <a:rPr lang="en-US" sz="800" b="1" dirty="0"/>
                        <a:t>23</a:t>
                      </a:r>
                    </a:p>
                  </a:txBody>
                  <a:tcPr anchor="ctr">
                    <a:solidFill>
                      <a:schemeClr val="accent1">
                        <a:lumMod val="40000"/>
                        <a:lumOff val="60000"/>
                      </a:schemeClr>
                    </a:solidFill>
                  </a:tcPr>
                </a:tc>
                <a:tc>
                  <a:txBody>
                    <a:bodyPr/>
                    <a:lstStyle/>
                    <a:p>
                      <a:pPr algn="ctr"/>
                      <a:r>
                        <a:rPr lang="en-US" sz="800" dirty="0"/>
                        <a:t>172</a:t>
                      </a:r>
                    </a:p>
                  </a:txBody>
                  <a:tcPr anchor="ctr"/>
                </a:tc>
                <a:tc>
                  <a:txBody>
                    <a:bodyPr/>
                    <a:lstStyle/>
                    <a:p>
                      <a:pPr marL="0" indent="0" algn="ctr">
                        <a:buFont typeface="+mj-lt"/>
                        <a:buNone/>
                      </a:pPr>
                      <a:r>
                        <a:rPr lang="en-US" sz="800" b="1" dirty="0"/>
                        <a:t>23</a:t>
                      </a:r>
                    </a:p>
                  </a:txBody>
                  <a:tcPr anchor="ctr">
                    <a:solidFill>
                      <a:schemeClr val="accent1">
                        <a:lumMod val="40000"/>
                        <a:lumOff val="60000"/>
                      </a:schemeClr>
                    </a:solidFill>
                  </a:tcPr>
                </a:tc>
                <a:tc>
                  <a:txBody>
                    <a:bodyPr/>
                    <a:lstStyle/>
                    <a:p>
                      <a:pPr algn="ctr"/>
                      <a:r>
                        <a:rPr lang="en-US" sz="800" dirty="0"/>
                        <a:t>116</a:t>
                      </a:r>
                    </a:p>
                  </a:txBody>
                  <a:tcPr anchor="ctr"/>
                </a:tc>
                <a:tc>
                  <a:txBody>
                    <a:bodyPr/>
                    <a:lstStyle/>
                    <a:p>
                      <a:pPr marL="0" indent="0" algn="ctr">
                        <a:buFont typeface="+mj-lt"/>
                        <a:buNone/>
                      </a:pPr>
                      <a:r>
                        <a:rPr lang="en-US" sz="800" b="1" dirty="0"/>
                        <a:t>23</a:t>
                      </a:r>
                    </a:p>
                  </a:txBody>
                  <a:tcPr anchor="ctr">
                    <a:solidFill>
                      <a:schemeClr val="accent1">
                        <a:lumMod val="40000"/>
                        <a:lumOff val="60000"/>
                      </a:schemeClr>
                    </a:solidFill>
                  </a:tcPr>
                </a:tc>
                <a:tc>
                  <a:txBody>
                    <a:bodyPr/>
                    <a:lstStyle/>
                    <a:p>
                      <a:pPr algn="ctr"/>
                      <a:r>
                        <a:rPr lang="en-US" sz="800" dirty="0"/>
                        <a:t>119</a:t>
                      </a:r>
                    </a:p>
                  </a:txBody>
                  <a:tcPr anchor="ctr"/>
                </a:tc>
                <a:tc>
                  <a:txBody>
                    <a:bodyPr/>
                    <a:lstStyle/>
                    <a:p>
                      <a:pPr marL="0" indent="0" algn="ctr">
                        <a:buFont typeface="+mj-lt"/>
                        <a:buNone/>
                      </a:pPr>
                      <a:r>
                        <a:rPr lang="en-US" sz="800" b="1" dirty="0"/>
                        <a:t>23</a:t>
                      </a:r>
                    </a:p>
                  </a:txBody>
                  <a:tcPr anchor="ctr">
                    <a:solidFill>
                      <a:schemeClr val="accent1">
                        <a:lumMod val="40000"/>
                        <a:lumOff val="60000"/>
                      </a:schemeClr>
                    </a:solidFill>
                  </a:tcPr>
                </a:tc>
                <a:tc>
                  <a:txBody>
                    <a:bodyPr/>
                    <a:lstStyle/>
                    <a:p>
                      <a:pPr algn="ctr"/>
                      <a:r>
                        <a:rPr lang="en-US" sz="800" dirty="0"/>
                        <a:t>201</a:t>
                      </a:r>
                    </a:p>
                  </a:txBody>
                  <a:tcPr anchor="ctr"/>
                </a:tc>
                <a:tc>
                  <a:txBody>
                    <a:bodyPr/>
                    <a:lstStyle/>
                    <a:p>
                      <a:pPr marL="0" indent="0" algn="ctr">
                        <a:buFont typeface="+mj-lt"/>
                        <a:buNone/>
                      </a:pPr>
                      <a:r>
                        <a:rPr lang="en-US" sz="800" b="1" dirty="0"/>
                        <a:t>23</a:t>
                      </a:r>
                    </a:p>
                  </a:txBody>
                  <a:tcPr anchor="ctr">
                    <a:solidFill>
                      <a:schemeClr val="accent1">
                        <a:lumMod val="40000"/>
                        <a:lumOff val="60000"/>
                      </a:schemeClr>
                    </a:solidFill>
                  </a:tcPr>
                </a:tc>
                <a:tc>
                  <a:txBody>
                    <a:bodyPr/>
                    <a:lstStyle/>
                    <a:p>
                      <a:pPr algn="ctr"/>
                      <a:r>
                        <a:rPr lang="en-US" sz="800" dirty="0"/>
                        <a:t>182</a:t>
                      </a:r>
                    </a:p>
                  </a:txBody>
                  <a:tcPr anchor="ctr"/>
                </a:tc>
                <a:tc>
                  <a:txBody>
                    <a:bodyPr/>
                    <a:lstStyle/>
                    <a:p>
                      <a:pPr marL="0" indent="0" algn="ctr">
                        <a:buFont typeface="+mj-lt"/>
                        <a:buNone/>
                      </a:pPr>
                      <a:r>
                        <a:rPr lang="en-US" sz="800" b="1" dirty="0"/>
                        <a:t>23</a:t>
                      </a:r>
                    </a:p>
                  </a:txBody>
                  <a:tcPr anchor="ctr">
                    <a:solidFill>
                      <a:schemeClr val="accent1">
                        <a:lumMod val="40000"/>
                        <a:lumOff val="60000"/>
                      </a:schemeClr>
                    </a:solidFill>
                  </a:tcPr>
                </a:tc>
                <a:tc>
                  <a:txBody>
                    <a:bodyPr/>
                    <a:lstStyle/>
                    <a:p>
                      <a:pPr algn="ctr"/>
                      <a:r>
                        <a:rPr lang="en-US" sz="800" dirty="0"/>
                        <a:t>162</a:t>
                      </a:r>
                    </a:p>
                  </a:txBody>
                  <a:tcPr anchor="ctr"/>
                </a:tc>
                <a:extLst>
                  <a:ext uri="{0D108BD9-81ED-4DB2-BD59-A6C34878D82A}">
                    <a16:rowId xmlns:a16="http://schemas.microsoft.com/office/drawing/2014/main" val="10023"/>
                  </a:ext>
                </a:extLst>
              </a:tr>
              <a:tr h="197363">
                <a:tc>
                  <a:txBody>
                    <a:bodyPr/>
                    <a:lstStyle/>
                    <a:p>
                      <a:pPr marL="0" indent="0" algn="ctr">
                        <a:buFont typeface="+mj-lt"/>
                        <a:buNone/>
                      </a:pPr>
                      <a:r>
                        <a:rPr lang="en-US" sz="800" b="1" dirty="0"/>
                        <a:t>24</a:t>
                      </a:r>
                    </a:p>
                  </a:txBody>
                  <a:tcPr anchor="ctr">
                    <a:solidFill>
                      <a:schemeClr val="accent1">
                        <a:lumMod val="40000"/>
                        <a:lumOff val="60000"/>
                      </a:schemeClr>
                    </a:solidFill>
                  </a:tcPr>
                </a:tc>
                <a:tc>
                  <a:txBody>
                    <a:bodyPr/>
                    <a:lstStyle/>
                    <a:p>
                      <a:pPr algn="ctr"/>
                      <a:r>
                        <a:rPr lang="en-US" sz="800" dirty="0"/>
                        <a:t>59</a:t>
                      </a:r>
                    </a:p>
                  </a:txBody>
                  <a:tcPr anchor="ctr"/>
                </a:tc>
                <a:tc>
                  <a:txBody>
                    <a:bodyPr/>
                    <a:lstStyle/>
                    <a:p>
                      <a:pPr marL="0" indent="0" algn="ctr">
                        <a:buFont typeface="+mj-lt"/>
                        <a:buNone/>
                      </a:pPr>
                      <a:r>
                        <a:rPr lang="en-US" sz="800" b="1" dirty="0"/>
                        <a:t>24</a:t>
                      </a:r>
                    </a:p>
                  </a:txBody>
                  <a:tcPr anchor="ctr">
                    <a:solidFill>
                      <a:schemeClr val="accent1">
                        <a:lumMod val="40000"/>
                        <a:lumOff val="60000"/>
                      </a:schemeClr>
                    </a:solidFill>
                  </a:tcPr>
                </a:tc>
                <a:tc>
                  <a:txBody>
                    <a:bodyPr/>
                    <a:lstStyle/>
                    <a:p>
                      <a:pPr algn="ctr"/>
                      <a:r>
                        <a:rPr lang="en-US" sz="800" dirty="0"/>
                        <a:t>236</a:t>
                      </a:r>
                    </a:p>
                  </a:txBody>
                  <a:tcPr anchor="ctr"/>
                </a:tc>
                <a:tc>
                  <a:txBody>
                    <a:bodyPr/>
                    <a:lstStyle/>
                    <a:p>
                      <a:pPr marL="0" indent="0" algn="ctr">
                        <a:buFont typeface="+mj-lt"/>
                        <a:buNone/>
                      </a:pPr>
                      <a:r>
                        <a:rPr lang="en-US" sz="800" b="1" dirty="0"/>
                        <a:t>24</a:t>
                      </a:r>
                    </a:p>
                  </a:txBody>
                  <a:tcPr anchor="ctr">
                    <a:solidFill>
                      <a:schemeClr val="accent1">
                        <a:lumMod val="40000"/>
                        <a:lumOff val="60000"/>
                      </a:schemeClr>
                    </a:solidFill>
                  </a:tcPr>
                </a:tc>
                <a:tc>
                  <a:txBody>
                    <a:bodyPr/>
                    <a:lstStyle/>
                    <a:p>
                      <a:pPr algn="ctr"/>
                      <a:r>
                        <a:rPr lang="en-US" sz="800" dirty="0"/>
                        <a:t>258</a:t>
                      </a:r>
                    </a:p>
                  </a:txBody>
                  <a:tcPr anchor="ctr"/>
                </a:tc>
                <a:tc>
                  <a:txBody>
                    <a:bodyPr/>
                    <a:lstStyle/>
                    <a:p>
                      <a:pPr marL="0" indent="0" algn="ctr">
                        <a:buFont typeface="+mj-lt"/>
                        <a:buNone/>
                      </a:pPr>
                      <a:r>
                        <a:rPr lang="en-US" sz="800" b="1" dirty="0"/>
                        <a:t>24</a:t>
                      </a:r>
                    </a:p>
                  </a:txBody>
                  <a:tcPr anchor="ctr">
                    <a:solidFill>
                      <a:schemeClr val="accent1">
                        <a:lumMod val="40000"/>
                        <a:lumOff val="60000"/>
                      </a:schemeClr>
                    </a:solidFill>
                  </a:tcPr>
                </a:tc>
                <a:tc>
                  <a:txBody>
                    <a:bodyPr/>
                    <a:lstStyle/>
                    <a:p>
                      <a:pPr algn="ctr"/>
                      <a:r>
                        <a:rPr lang="en-US" sz="800" dirty="0"/>
                        <a:t>2</a:t>
                      </a:r>
                    </a:p>
                  </a:txBody>
                  <a:tcPr anchor="ctr"/>
                </a:tc>
                <a:tc>
                  <a:txBody>
                    <a:bodyPr/>
                    <a:lstStyle/>
                    <a:p>
                      <a:pPr marL="0" indent="0" algn="ctr">
                        <a:buFont typeface="+mj-lt"/>
                        <a:buNone/>
                      </a:pPr>
                      <a:r>
                        <a:rPr lang="en-US" sz="800" b="1" dirty="0"/>
                        <a:t>24</a:t>
                      </a:r>
                    </a:p>
                  </a:txBody>
                  <a:tcPr anchor="ctr">
                    <a:solidFill>
                      <a:schemeClr val="accent1">
                        <a:lumMod val="40000"/>
                        <a:lumOff val="60000"/>
                      </a:schemeClr>
                    </a:solidFill>
                  </a:tcPr>
                </a:tc>
                <a:tc>
                  <a:txBody>
                    <a:bodyPr/>
                    <a:lstStyle/>
                    <a:p>
                      <a:pPr algn="ctr"/>
                      <a:r>
                        <a:rPr lang="en-US" sz="800" dirty="0"/>
                        <a:t>31</a:t>
                      </a:r>
                    </a:p>
                  </a:txBody>
                  <a:tcPr anchor="ctr"/>
                </a:tc>
                <a:tc>
                  <a:txBody>
                    <a:bodyPr/>
                    <a:lstStyle/>
                    <a:p>
                      <a:pPr marL="0" indent="0" algn="ctr">
                        <a:buFont typeface="+mj-lt"/>
                        <a:buNone/>
                      </a:pPr>
                      <a:r>
                        <a:rPr lang="en-US" sz="800" b="1" dirty="0"/>
                        <a:t>24</a:t>
                      </a:r>
                    </a:p>
                  </a:txBody>
                  <a:tcPr anchor="ctr">
                    <a:solidFill>
                      <a:schemeClr val="accent1">
                        <a:lumMod val="40000"/>
                        <a:lumOff val="60000"/>
                      </a:schemeClr>
                    </a:solidFill>
                  </a:tcPr>
                </a:tc>
                <a:tc>
                  <a:txBody>
                    <a:bodyPr/>
                    <a:lstStyle/>
                    <a:p>
                      <a:pPr algn="ctr"/>
                      <a:r>
                        <a:rPr lang="en-US" sz="800" dirty="0"/>
                        <a:t>358</a:t>
                      </a:r>
                    </a:p>
                  </a:txBody>
                  <a:tcPr anchor="ctr"/>
                </a:tc>
                <a:tc>
                  <a:txBody>
                    <a:bodyPr/>
                    <a:lstStyle/>
                    <a:p>
                      <a:pPr marL="0" indent="0" algn="ctr">
                        <a:buFont typeface="+mj-lt"/>
                        <a:buNone/>
                      </a:pPr>
                      <a:r>
                        <a:rPr lang="en-US" sz="800" b="1" dirty="0"/>
                        <a:t>24</a:t>
                      </a:r>
                    </a:p>
                  </a:txBody>
                  <a:tcPr anchor="ctr">
                    <a:solidFill>
                      <a:schemeClr val="accent1">
                        <a:lumMod val="40000"/>
                        <a:lumOff val="60000"/>
                      </a:schemeClr>
                    </a:solidFill>
                  </a:tcPr>
                </a:tc>
                <a:tc>
                  <a:txBody>
                    <a:bodyPr/>
                    <a:lstStyle/>
                    <a:p>
                      <a:pPr algn="ctr"/>
                      <a:r>
                        <a:rPr lang="en-US" sz="800" dirty="0"/>
                        <a:t>23</a:t>
                      </a:r>
                    </a:p>
                  </a:txBody>
                  <a:tcPr anchor="ctr"/>
                </a:tc>
                <a:tc>
                  <a:txBody>
                    <a:bodyPr/>
                    <a:lstStyle/>
                    <a:p>
                      <a:pPr marL="0" indent="0" algn="ctr">
                        <a:buFont typeface="+mj-lt"/>
                        <a:buNone/>
                      </a:pPr>
                      <a:r>
                        <a:rPr lang="en-US" sz="800" b="1" dirty="0"/>
                        <a:t>24</a:t>
                      </a:r>
                    </a:p>
                  </a:txBody>
                  <a:tcPr anchor="ctr">
                    <a:solidFill>
                      <a:schemeClr val="accent1">
                        <a:lumMod val="40000"/>
                        <a:lumOff val="60000"/>
                      </a:schemeClr>
                    </a:solidFill>
                  </a:tcPr>
                </a:tc>
                <a:tc>
                  <a:txBody>
                    <a:bodyPr/>
                    <a:lstStyle/>
                    <a:p>
                      <a:pPr algn="ctr"/>
                      <a:r>
                        <a:rPr lang="en-US" sz="800" dirty="0"/>
                        <a:t>36</a:t>
                      </a:r>
                    </a:p>
                  </a:txBody>
                  <a:tcPr anchor="ctr"/>
                </a:tc>
                <a:tc>
                  <a:txBody>
                    <a:bodyPr/>
                    <a:lstStyle/>
                    <a:p>
                      <a:pPr marL="0" indent="0" algn="ctr">
                        <a:buFont typeface="+mj-lt"/>
                        <a:buNone/>
                      </a:pPr>
                      <a:r>
                        <a:rPr lang="en-US" sz="800" b="1" dirty="0"/>
                        <a:t>24</a:t>
                      </a:r>
                    </a:p>
                  </a:txBody>
                  <a:tcPr anchor="ctr">
                    <a:solidFill>
                      <a:schemeClr val="accent1">
                        <a:lumMod val="40000"/>
                        <a:lumOff val="60000"/>
                      </a:schemeClr>
                    </a:solidFill>
                  </a:tcPr>
                </a:tc>
                <a:tc>
                  <a:txBody>
                    <a:bodyPr/>
                    <a:lstStyle/>
                    <a:p>
                      <a:pPr algn="ctr"/>
                      <a:r>
                        <a:rPr lang="en-US" sz="800" dirty="0"/>
                        <a:t>195</a:t>
                      </a:r>
                    </a:p>
                  </a:txBody>
                  <a:tcPr anchor="ctr"/>
                </a:tc>
                <a:tc>
                  <a:txBody>
                    <a:bodyPr/>
                    <a:lstStyle/>
                    <a:p>
                      <a:pPr marL="0" indent="0" algn="ctr">
                        <a:buFont typeface="+mj-lt"/>
                        <a:buNone/>
                      </a:pPr>
                      <a:r>
                        <a:rPr lang="en-US" sz="800" b="1" dirty="0"/>
                        <a:t>24</a:t>
                      </a:r>
                    </a:p>
                  </a:txBody>
                  <a:tcPr anchor="ctr">
                    <a:solidFill>
                      <a:schemeClr val="accent1">
                        <a:lumMod val="40000"/>
                        <a:lumOff val="60000"/>
                      </a:schemeClr>
                    </a:solidFill>
                  </a:tcPr>
                </a:tc>
                <a:tc>
                  <a:txBody>
                    <a:bodyPr/>
                    <a:lstStyle/>
                    <a:p>
                      <a:pPr algn="ctr"/>
                      <a:r>
                        <a:rPr lang="en-US" sz="800" dirty="0"/>
                        <a:t>196</a:t>
                      </a:r>
                    </a:p>
                  </a:txBody>
                  <a:tcPr anchor="ctr"/>
                </a:tc>
                <a:tc>
                  <a:txBody>
                    <a:bodyPr/>
                    <a:lstStyle/>
                    <a:p>
                      <a:pPr marL="0" indent="0" algn="ctr">
                        <a:buFont typeface="+mj-lt"/>
                        <a:buNone/>
                      </a:pPr>
                      <a:r>
                        <a:rPr lang="en-US" sz="800" b="1" dirty="0"/>
                        <a:t>24</a:t>
                      </a:r>
                    </a:p>
                  </a:txBody>
                  <a:tcPr anchor="ctr">
                    <a:solidFill>
                      <a:schemeClr val="accent1">
                        <a:lumMod val="40000"/>
                        <a:lumOff val="60000"/>
                      </a:schemeClr>
                    </a:solidFill>
                  </a:tcPr>
                </a:tc>
                <a:tc>
                  <a:txBody>
                    <a:bodyPr/>
                    <a:lstStyle/>
                    <a:p>
                      <a:pPr algn="ctr"/>
                      <a:r>
                        <a:rPr lang="en-US" sz="800" dirty="0"/>
                        <a:t>230</a:t>
                      </a:r>
                    </a:p>
                  </a:txBody>
                  <a:tcPr anchor="ctr"/>
                </a:tc>
                <a:tc>
                  <a:txBody>
                    <a:bodyPr/>
                    <a:lstStyle/>
                    <a:p>
                      <a:pPr marL="0" indent="0" algn="ctr">
                        <a:buFont typeface="+mj-lt"/>
                        <a:buNone/>
                      </a:pPr>
                      <a:r>
                        <a:rPr lang="en-US" sz="800" b="1" dirty="0"/>
                        <a:t>24</a:t>
                      </a:r>
                    </a:p>
                  </a:txBody>
                  <a:tcPr anchor="ctr">
                    <a:solidFill>
                      <a:schemeClr val="accent1">
                        <a:lumMod val="40000"/>
                        <a:lumOff val="60000"/>
                      </a:schemeClr>
                    </a:solidFill>
                  </a:tcPr>
                </a:tc>
                <a:tc>
                  <a:txBody>
                    <a:bodyPr/>
                    <a:lstStyle/>
                    <a:p>
                      <a:pPr algn="ctr"/>
                      <a:r>
                        <a:rPr lang="en-US" sz="800" dirty="0"/>
                        <a:t>95</a:t>
                      </a:r>
                    </a:p>
                  </a:txBody>
                  <a:tcPr anchor="ctr"/>
                </a:tc>
                <a:extLst>
                  <a:ext uri="{0D108BD9-81ED-4DB2-BD59-A6C34878D82A}">
                    <a16:rowId xmlns:a16="http://schemas.microsoft.com/office/drawing/2014/main" val="10024"/>
                  </a:ext>
                </a:extLst>
              </a:tr>
              <a:tr h="197363">
                <a:tc>
                  <a:txBody>
                    <a:bodyPr/>
                    <a:lstStyle/>
                    <a:p>
                      <a:pPr marL="0" indent="0" algn="ctr">
                        <a:buFont typeface="+mj-lt"/>
                        <a:buNone/>
                      </a:pPr>
                      <a:r>
                        <a:rPr lang="en-US" sz="800" b="1" dirty="0"/>
                        <a:t>25</a:t>
                      </a:r>
                    </a:p>
                  </a:txBody>
                  <a:tcPr anchor="ctr">
                    <a:solidFill>
                      <a:schemeClr val="accent1">
                        <a:lumMod val="40000"/>
                        <a:lumOff val="60000"/>
                      </a:schemeClr>
                    </a:solidFill>
                  </a:tcPr>
                </a:tc>
                <a:tc>
                  <a:txBody>
                    <a:bodyPr/>
                    <a:lstStyle/>
                    <a:p>
                      <a:pPr algn="ctr"/>
                      <a:r>
                        <a:rPr lang="en-US" sz="800" dirty="0"/>
                        <a:t>52</a:t>
                      </a:r>
                    </a:p>
                  </a:txBody>
                  <a:tcPr anchor="ctr"/>
                </a:tc>
                <a:tc>
                  <a:txBody>
                    <a:bodyPr/>
                    <a:lstStyle/>
                    <a:p>
                      <a:pPr marL="0" indent="0" algn="ctr">
                        <a:buFont typeface="+mj-lt"/>
                        <a:buNone/>
                      </a:pPr>
                      <a:r>
                        <a:rPr lang="en-US" sz="800" b="1" dirty="0"/>
                        <a:t>25</a:t>
                      </a:r>
                    </a:p>
                  </a:txBody>
                  <a:tcPr anchor="ctr">
                    <a:solidFill>
                      <a:schemeClr val="accent1">
                        <a:lumMod val="40000"/>
                        <a:lumOff val="60000"/>
                      </a:schemeClr>
                    </a:solidFill>
                  </a:tcPr>
                </a:tc>
                <a:tc>
                  <a:txBody>
                    <a:bodyPr/>
                    <a:lstStyle/>
                    <a:p>
                      <a:pPr algn="ctr"/>
                      <a:r>
                        <a:rPr lang="en-US" sz="800" dirty="0"/>
                        <a:t>179</a:t>
                      </a:r>
                    </a:p>
                  </a:txBody>
                  <a:tcPr anchor="ctr"/>
                </a:tc>
                <a:tc>
                  <a:txBody>
                    <a:bodyPr/>
                    <a:lstStyle/>
                    <a:p>
                      <a:pPr marL="0" indent="0" algn="ctr">
                        <a:buFont typeface="+mj-lt"/>
                        <a:buNone/>
                      </a:pPr>
                      <a:r>
                        <a:rPr lang="en-US" sz="800" b="1" dirty="0"/>
                        <a:t>25</a:t>
                      </a:r>
                    </a:p>
                  </a:txBody>
                  <a:tcPr anchor="ctr">
                    <a:solidFill>
                      <a:schemeClr val="accent1">
                        <a:lumMod val="40000"/>
                        <a:lumOff val="60000"/>
                      </a:schemeClr>
                    </a:solidFill>
                  </a:tcPr>
                </a:tc>
                <a:tc>
                  <a:txBody>
                    <a:bodyPr/>
                    <a:lstStyle/>
                    <a:p>
                      <a:pPr algn="ctr"/>
                      <a:r>
                        <a:rPr lang="en-US" sz="800" dirty="0"/>
                        <a:t>343</a:t>
                      </a:r>
                    </a:p>
                  </a:txBody>
                  <a:tcPr anchor="ctr"/>
                </a:tc>
                <a:tc>
                  <a:txBody>
                    <a:bodyPr/>
                    <a:lstStyle/>
                    <a:p>
                      <a:pPr marL="0" indent="0" algn="ctr">
                        <a:buFont typeface="+mj-lt"/>
                        <a:buNone/>
                      </a:pPr>
                      <a:r>
                        <a:rPr lang="en-US" sz="800" b="1" dirty="0"/>
                        <a:t>25</a:t>
                      </a:r>
                    </a:p>
                  </a:txBody>
                  <a:tcPr anchor="ctr">
                    <a:solidFill>
                      <a:schemeClr val="accent1">
                        <a:lumMod val="40000"/>
                        <a:lumOff val="60000"/>
                      </a:schemeClr>
                    </a:solidFill>
                  </a:tcPr>
                </a:tc>
                <a:tc>
                  <a:txBody>
                    <a:bodyPr/>
                    <a:lstStyle/>
                    <a:p>
                      <a:pPr algn="ctr"/>
                      <a:r>
                        <a:rPr lang="en-US" sz="800" dirty="0"/>
                        <a:t>351</a:t>
                      </a:r>
                    </a:p>
                  </a:txBody>
                  <a:tcPr anchor="ctr"/>
                </a:tc>
                <a:tc>
                  <a:txBody>
                    <a:bodyPr/>
                    <a:lstStyle/>
                    <a:p>
                      <a:pPr marL="0" indent="0" algn="ctr">
                        <a:buFont typeface="+mj-lt"/>
                        <a:buNone/>
                      </a:pPr>
                      <a:r>
                        <a:rPr lang="en-US" sz="800" b="1" dirty="0"/>
                        <a:t>25</a:t>
                      </a:r>
                    </a:p>
                  </a:txBody>
                  <a:tcPr anchor="ctr">
                    <a:solidFill>
                      <a:schemeClr val="accent1">
                        <a:lumMod val="40000"/>
                        <a:lumOff val="60000"/>
                      </a:schemeClr>
                    </a:solidFill>
                  </a:tcPr>
                </a:tc>
                <a:tc>
                  <a:txBody>
                    <a:bodyPr/>
                    <a:lstStyle/>
                    <a:p>
                      <a:pPr algn="ctr"/>
                      <a:r>
                        <a:rPr lang="en-US" sz="800" dirty="0"/>
                        <a:t>361</a:t>
                      </a:r>
                    </a:p>
                  </a:txBody>
                  <a:tcPr anchor="ctr"/>
                </a:tc>
                <a:tc>
                  <a:txBody>
                    <a:bodyPr/>
                    <a:lstStyle/>
                    <a:p>
                      <a:pPr marL="0" indent="0" algn="ctr">
                        <a:buFont typeface="+mj-lt"/>
                        <a:buNone/>
                      </a:pPr>
                      <a:r>
                        <a:rPr lang="en-US" sz="800" b="1" dirty="0"/>
                        <a:t>25</a:t>
                      </a:r>
                    </a:p>
                  </a:txBody>
                  <a:tcPr anchor="ctr">
                    <a:solidFill>
                      <a:schemeClr val="accent1">
                        <a:lumMod val="40000"/>
                        <a:lumOff val="60000"/>
                      </a:schemeClr>
                    </a:solidFill>
                  </a:tcPr>
                </a:tc>
                <a:tc>
                  <a:txBody>
                    <a:bodyPr/>
                    <a:lstStyle/>
                    <a:p>
                      <a:pPr algn="ctr"/>
                      <a:r>
                        <a:rPr lang="en-US" sz="800" dirty="0"/>
                        <a:t>137</a:t>
                      </a:r>
                    </a:p>
                  </a:txBody>
                  <a:tcPr anchor="ctr"/>
                </a:tc>
                <a:tc>
                  <a:txBody>
                    <a:bodyPr/>
                    <a:lstStyle/>
                    <a:p>
                      <a:pPr marL="0" indent="0" algn="ctr">
                        <a:buFont typeface="+mj-lt"/>
                        <a:buNone/>
                      </a:pPr>
                      <a:r>
                        <a:rPr lang="en-US" sz="800" b="1" dirty="0"/>
                        <a:t>25</a:t>
                      </a:r>
                    </a:p>
                  </a:txBody>
                  <a:tcPr anchor="ctr">
                    <a:solidFill>
                      <a:schemeClr val="accent1">
                        <a:lumMod val="40000"/>
                        <a:lumOff val="60000"/>
                      </a:schemeClr>
                    </a:solidFill>
                  </a:tcPr>
                </a:tc>
                <a:tc>
                  <a:txBody>
                    <a:bodyPr/>
                    <a:lstStyle/>
                    <a:p>
                      <a:pPr algn="ctr"/>
                      <a:r>
                        <a:rPr lang="en-US" sz="800" dirty="0"/>
                        <a:t>67</a:t>
                      </a:r>
                    </a:p>
                  </a:txBody>
                  <a:tcPr anchor="ctr"/>
                </a:tc>
                <a:tc>
                  <a:txBody>
                    <a:bodyPr/>
                    <a:lstStyle/>
                    <a:p>
                      <a:pPr marL="0" indent="0" algn="ctr">
                        <a:buFont typeface="+mj-lt"/>
                        <a:buNone/>
                      </a:pPr>
                      <a:r>
                        <a:rPr lang="en-US" sz="800" b="1" dirty="0"/>
                        <a:t>25</a:t>
                      </a:r>
                    </a:p>
                  </a:txBody>
                  <a:tcPr anchor="ctr">
                    <a:solidFill>
                      <a:schemeClr val="accent1">
                        <a:lumMod val="40000"/>
                        <a:lumOff val="60000"/>
                      </a:schemeClr>
                    </a:solidFill>
                  </a:tcPr>
                </a:tc>
                <a:tc>
                  <a:txBody>
                    <a:bodyPr/>
                    <a:lstStyle/>
                    <a:p>
                      <a:pPr algn="ctr"/>
                      <a:r>
                        <a:rPr lang="en-US" sz="800" dirty="0"/>
                        <a:t>286</a:t>
                      </a:r>
                    </a:p>
                  </a:txBody>
                  <a:tcPr anchor="ctr"/>
                </a:tc>
                <a:tc>
                  <a:txBody>
                    <a:bodyPr/>
                    <a:lstStyle/>
                    <a:p>
                      <a:pPr marL="0" indent="0" algn="ctr">
                        <a:buFont typeface="+mj-lt"/>
                        <a:buNone/>
                      </a:pPr>
                      <a:r>
                        <a:rPr lang="en-US" sz="800" b="1" dirty="0"/>
                        <a:t>25</a:t>
                      </a:r>
                    </a:p>
                  </a:txBody>
                  <a:tcPr anchor="ctr">
                    <a:solidFill>
                      <a:schemeClr val="accent1">
                        <a:lumMod val="40000"/>
                        <a:lumOff val="60000"/>
                      </a:schemeClr>
                    </a:solidFill>
                  </a:tcPr>
                </a:tc>
                <a:tc>
                  <a:txBody>
                    <a:bodyPr/>
                    <a:lstStyle/>
                    <a:p>
                      <a:pPr algn="ctr"/>
                      <a:r>
                        <a:rPr lang="en-US" sz="800" dirty="0"/>
                        <a:t>149</a:t>
                      </a:r>
                    </a:p>
                  </a:txBody>
                  <a:tcPr anchor="ctr"/>
                </a:tc>
                <a:tc>
                  <a:txBody>
                    <a:bodyPr/>
                    <a:lstStyle/>
                    <a:p>
                      <a:pPr marL="0" indent="0" algn="ctr">
                        <a:buFont typeface="+mj-lt"/>
                        <a:buNone/>
                      </a:pPr>
                      <a:r>
                        <a:rPr lang="en-US" sz="800" b="1" dirty="0"/>
                        <a:t>25</a:t>
                      </a:r>
                    </a:p>
                  </a:txBody>
                  <a:tcPr anchor="ctr">
                    <a:solidFill>
                      <a:schemeClr val="accent1">
                        <a:lumMod val="40000"/>
                        <a:lumOff val="60000"/>
                      </a:schemeClr>
                    </a:solidFill>
                  </a:tcPr>
                </a:tc>
                <a:tc>
                  <a:txBody>
                    <a:bodyPr/>
                    <a:lstStyle/>
                    <a:p>
                      <a:pPr algn="ctr"/>
                      <a:r>
                        <a:rPr lang="en-US" sz="800" dirty="0"/>
                        <a:t>176</a:t>
                      </a:r>
                    </a:p>
                  </a:txBody>
                  <a:tcPr anchor="ctr"/>
                </a:tc>
                <a:tc>
                  <a:txBody>
                    <a:bodyPr/>
                    <a:lstStyle/>
                    <a:p>
                      <a:pPr marL="0" indent="0" algn="ctr">
                        <a:buFont typeface="+mj-lt"/>
                        <a:buNone/>
                      </a:pPr>
                      <a:r>
                        <a:rPr lang="en-US" sz="800" b="1" dirty="0"/>
                        <a:t>25</a:t>
                      </a:r>
                    </a:p>
                  </a:txBody>
                  <a:tcPr anchor="ctr">
                    <a:solidFill>
                      <a:schemeClr val="accent1">
                        <a:lumMod val="40000"/>
                        <a:lumOff val="60000"/>
                      </a:schemeClr>
                    </a:solidFill>
                  </a:tcPr>
                </a:tc>
                <a:tc>
                  <a:txBody>
                    <a:bodyPr/>
                    <a:lstStyle/>
                    <a:p>
                      <a:pPr algn="ctr"/>
                      <a:r>
                        <a:rPr lang="en-US" sz="800" dirty="0"/>
                        <a:t>132</a:t>
                      </a:r>
                    </a:p>
                  </a:txBody>
                  <a:tcPr anchor="ctr"/>
                </a:tc>
                <a:tc>
                  <a:txBody>
                    <a:bodyPr/>
                    <a:lstStyle/>
                    <a:p>
                      <a:pPr marL="0" indent="0" algn="ctr">
                        <a:buFont typeface="+mj-lt"/>
                        <a:buNone/>
                      </a:pPr>
                      <a:r>
                        <a:rPr lang="en-US" sz="800" b="1" dirty="0"/>
                        <a:t>25</a:t>
                      </a:r>
                    </a:p>
                  </a:txBody>
                  <a:tcPr anchor="ctr">
                    <a:solidFill>
                      <a:schemeClr val="accent1">
                        <a:lumMod val="40000"/>
                        <a:lumOff val="60000"/>
                      </a:schemeClr>
                    </a:solidFill>
                  </a:tcPr>
                </a:tc>
                <a:tc>
                  <a:txBody>
                    <a:bodyPr/>
                    <a:lstStyle/>
                    <a:p>
                      <a:pPr algn="ctr"/>
                      <a:r>
                        <a:rPr lang="en-US" sz="800" dirty="0"/>
                        <a:t>84</a:t>
                      </a:r>
                    </a:p>
                  </a:txBody>
                  <a:tcPr anchor="ctr"/>
                </a:tc>
                <a:extLst>
                  <a:ext uri="{0D108BD9-81ED-4DB2-BD59-A6C34878D82A}">
                    <a16:rowId xmlns:a16="http://schemas.microsoft.com/office/drawing/2014/main" val="10025"/>
                  </a:ext>
                </a:extLst>
              </a:tr>
              <a:tr h="197363">
                <a:tc>
                  <a:txBody>
                    <a:bodyPr/>
                    <a:lstStyle/>
                    <a:p>
                      <a:pPr marL="0" indent="0" algn="ctr">
                        <a:buFont typeface="+mj-lt"/>
                        <a:buNone/>
                      </a:pPr>
                      <a:r>
                        <a:rPr lang="en-US" sz="800" b="1" dirty="0"/>
                        <a:t>26</a:t>
                      </a:r>
                    </a:p>
                  </a:txBody>
                  <a:tcPr anchor="ctr">
                    <a:solidFill>
                      <a:schemeClr val="accent1">
                        <a:lumMod val="40000"/>
                        <a:lumOff val="60000"/>
                      </a:schemeClr>
                    </a:solidFill>
                  </a:tcPr>
                </a:tc>
                <a:tc>
                  <a:txBody>
                    <a:bodyPr/>
                    <a:lstStyle/>
                    <a:p>
                      <a:pPr algn="ctr"/>
                      <a:r>
                        <a:rPr lang="en-US" sz="800" dirty="0"/>
                        <a:t>92</a:t>
                      </a:r>
                    </a:p>
                  </a:txBody>
                  <a:tcPr anchor="ctr"/>
                </a:tc>
                <a:tc>
                  <a:txBody>
                    <a:bodyPr/>
                    <a:lstStyle/>
                    <a:p>
                      <a:pPr marL="0" indent="0" algn="ctr">
                        <a:buFont typeface="+mj-lt"/>
                        <a:buNone/>
                      </a:pPr>
                      <a:r>
                        <a:rPr lang="en-US" sz="800" b="1" dirty="0"/>
                        <a:t>26</a:t>
                      </a:r>
                    </a:p>
                  </a:txBody>
                  <a:tcPr anchor="ctr">
                    <a:solidFill>
                      <a:schemeClr val="accent1">
                        <a:lumMod val="40000"/>
                        <a:lumOff val="60000"/>
                      </a:schemeClr>
                    </a:solidFill>
                  </a:tcPr>
                </a:tc>
                <a:tc>
                  <a:txBody>
                    <a:bodyPr/>
                    <a:lstStyle/>
                    <a:p>
                      <a:pPr algn="ctr"/>
                      <a:r>
                        <a:rPr lang="en-US" sz="800" dirty="0"/>
                        <a:t>365</a:t>
                      </a:r>
                    </a:p>
                  </a:txBody>
                  <a:tcPr anchor="ctr"/>
                </a:tc>
                <a:tc>
                  <a:txBody>
                    <a:bodyPr/>
                    <a:lstStyle/>
                    <a:p>
                      <a:pPr marL="0" indent="0" algn="ctr">
                        <a:buFont typeface="+mj-lt"/>
                        <a:buNone/>
                      </a:pPr>
                      <a:r>
                        <a:rPr lang="en-US" sz="800" b="1" dirty="0"/>
                        <a:t>26</a:t>
                      </a:r>
                    </a:p>
                  </a:txBody>
                  <a:tcPr anchor="ctr">
                    <a:solidFill>
                      <a:schemeClr val="accent1">
                        <a:lumMod val="40000"/>
                        <a:lumOff val="60000"/>
                      </a:schemeClr>
                    </a:solidFill>
                  </a:tcPr>
                </a:tc>
                <a:tc>
                  <a:txBody>
                    <a:bodyPr/>
                    <a:lstStyle/>
                    <a:p>
                      <a:pPr algn="ctr"/>
                      <a:r>
                        <a:rPr lang="en-US" sz="800" dirty="0"/>
                        <a:t>170</a:t>
                      </a:r>
                    </a:p>
                  </a:txBody>
                  <a:tcPr anchor="ctr"/>
                </a:tc>
                <a:tc>
                  <a:txBody>
                    <a:bodyPr/>
                    <a:lstStyle/>
                    <a:p>
                      <a:pPr marL="0" indent="0" algn="ctr">
                        <a:buFont typeface="+mj-lt"/>
                        <a:buNone/>
                      </a:pPr>
                      <a:r>
                        <a:rPr lang="en-US" sz="800" b="1" dirty="0"/>
                        <a:t>26</a:t>
                      </a:r>
                    </a:p>
                  </a:txBody>
                  <a:tcPr anchor="ctr">
                    <a:solidFill>
                      <a:schemeClr val="accent1">
                        <a:lumMod val="40000"/>
                        <a:lumOff val="60000"/>
                      </a:schemeClr>
                    </a:solidFill>
                  </a:tcPr>
                </a:tc>
                <a:tc>
                  <a:txBody>
                    <a:bodyPr/>
                    <a:lstStyle/>
                    <a:p>
                      <a:pPr algn="ctr"/>
                      <a:r>
                        <a:rPr lang="en-US" sz="800" dirty="0"/>
                        <a:t>340</a:t>
                      </a:r>
                    </a:p>
                  </a:txBody>
                  <a:tcPr anchor="ctr"/>
                </a:tc>
                <a:tc>
                  <a:txBody>
                    <a:bodyPr/>
                    <a:lstStyle/>
                    <a:p>
                      <a:pPr marL="0" indent="0" algn="ctr">
                        <a:buFont typeface="+mj-lt"/>
                        <a:buNone/>
                      </a:pPr>
                      <a:r>
                        <a:rPr lang="en-US" sz="800" b="1" dirty="0"/>
                        <a:t>26</a:t>
                      </a:r>
                    </a:p>
                  </a:txBody>
                  <a:tcPr anchor="ctr">
                    <a:solidFill>
                      <a:schemeClr val="accent1">
                        <a:lumMod val="40000"/>
                        <a:lumOff val="60000"/>
                      </a:schemeClr>
                    </a:solidFill>
                  </a:tcPr>
                </a:tc>
                <a:tc>
                  <a:txBody>
                    <a:bodyPr/>
                    <a:lstStyle/>
                    <a:p>
                      <a:pPr algn="ctr"/>
                      <a:r>
                        <a:rPr lang="en-US" sz="800" dirty="0"/>
                        <a:t>357</a:t>
                      </a:r>
                    </a:p>
                  </a:txBody>
                  <a:tcPr anchor="ctr"/>
                </a:tc>
                <a:tc>
                  <a:txBody>
                    <a:bodyPr/>
                    <a:lstStyle/>
                    <a:p>
                      <a:pPr marL="0" indent="0" algn="ctr">
                        <a:buFont typeface="+mj-lt"/>
                        <a:buNone/>
                      </a:pPr>
                      <a:r>
                        <a:rPr lang="en-US" sz="800" b="1" dirty="0"/>
                        <a:t>26</a:t>
                      </a:r>
                    </a:p>
                  </a:txBody>
                  <a:tcPr anchor="ctr">
                    <a:solidFill>
                      <a:schemeClr val="accent1">
                        <a:lumMod val="40000"/>
                        <a:lumOff val="60000"/>
                      </a:schemeClr>
                    </a:solidFill>
                  </a:tcPr>
                </a:tc>
                <a:tc>
                  <a:txBody>
                    <a:bodyPr/>
                    <a:lstStyle/>
                    <a:p>
                      <a:pPr algn="ctr"/>
                      <a:r>
                        <a:rPr lang="en-US" sz="800" dirty="0"/>
                        <a:t>22</a:t>
                      </a:r>
                    </a:p>
                  </a:txBody>
                  <a:tcPr anchor="ctr"/>
                </a:tc>
                <a:tc>
                  <a:txBody>
                    <a:bodyPr/>
                    <a:lstStyle/>
                    <a:p>
                      <a:pPr marL="0" indent="0" algn="ctr">
                        <a:buFont typeface="+mj-lt"/>
                        <a:buNone/>
                      </a:pPr>
                      <a:r>
                        <a:rPr lang="en-US" sz="800" b="1" dirty="0"/>
                        <a:t>26</a:t>
                      </a:r>
                    </a:p>
                  </a:txBody>
                  <a:tcPr anchor="ctr">
                    <a:solidFill>
                      <a:schemeClr val="accent1">
                        <a:lumMod val="40000"/>
                        <a:lumOff val="60000"/>
                      </a:schemeClr>
                    </a:solidFill>
                  </a:tcPr>
                </a:tc>
                <a:tc>
                  <a:txBody>
                    <a:bodyPr/>
                    <a:lstStyle/>
                    <a:p>
                      <a:pPr algn="ctr"/>
                      <a:r>
                        <a:rPr lang="en-US" sz="800" dirty="0"/>
                        <a:t>303</a:t>
                      </a:r>
                    </a:p>
                  </a:txBody>
                  <a:tcPr anchor="ctr"/>
                </a:tc>
                <a:tc>
                  <a:txBody>
                    <a:bodyPr/>
                    <a:lstStyle/>
                    <a:p>
                      <a:pPr marL="0" indent="0" algn="ctr">
                        <a:buFont typeface="+mj-lt"/>
                        <a:buNone/>
                      </a:pPr>
                      <a:r>
                        <a:rPr lang="en-US" sz="800" b="1" dirty="0"/>
                        <a:t>26</a:t>
                      </a:r>
                    </a:p>
                  </a:txBody>
                  <a:tcPr anchor="ctr">
                    <a:solidFill>
                      <a:schemeClr val="accent1">
                        <a:lumMod val="40000"/>
                        <a:lumOff val="60000"/>
                      </a:schemeClr>
                    </a:solidFill>
                  </a:tcPr>
                </a:tc>
                <a:tc>
                  <a:txBody>
                    <a:bodyPr/>
                    <a:lstStyle/>
                    <a:p>
                      <a:pPr algn="ctr"/>
                      <a:r>
                        <a:rPr lang="en-US" sz="800" dirty="0"/>
                        <a:t>245</a:t>
                      </a:r>
                    </a:p>
                  </a:txBody>
                  <a:tcPr anchor="ctr"/>
                </a:tc>
                <a:tc>
                  <a:txBody>
                    <a:bodyPr/>
                    <a:lstStyle/>
                    <a:p>
                      <a:pPr marL="0" indent="0" algn="ctr">
                        <a:buFont typeface="+mj-lt"/>
                        <a:buNone/>
                      </a:pPr>
                      <a:r>
                        <a:rPr lang="en-US" sz="800" b="1" dirty="0"/>
                        <a:t>26</a:t>
                      </a:r>
                    </a:p>
                  </a:txBody>
                  <a:tcPr anchor="ctr">
                    <a:solidFill>
                      <a:schemeClr val="accent1">
                        <a:lumMod val="40000"/>
                        <a:lumOff val="60000"/>
                      </a:schemeClr>
                    </a:solidFill>
                  </a:tcPr>
                </a:tc>
                <a:tc>
                  <a:txBody>
                    <a:bodyPr/>
                    <a:lstStyle/>
                    <a:p>
                      <a:pPr algn="ctr"/>
                      <a:r>
                        <a:rPr lang="en-US" sz="800" dirty="0"/>
                        <a:t>18</a:t>
                      </a:r>
                    </a:p>
                  </a:txBody>
                  <a:tcPr anchor="ctr"/>
                </a:tc>
                <a:tc>
                  <a:txBody>
                    <a:bodyPr/>
                    <a:lstStyle/>
                    <a:p>
                      <a:pPr marL="0" indent="0" algn="ctr">
                        <a:buFont typeface="+mj-lt"/>
                        <a:buNone/>
                      </a:pPr>
                      <a:r>
                        <a:rPr lang="en-US" sz="800" b="1" dirty="0"/>
                        <a:t>26</a:t>
                      </a:r>
                    </a:p>
                  </a:txBody>
                  <a:tcPr anchor="ctr">
                    <a:solidFill>
                      <a:schemeClr val="accent1">
                        <a:lumMod val="40000"/>
                        <a:lumOff val="60000"/>
                      </a:schemeClr>
                    </a:solidFill>
                  </a:tcPr>
                </a:tc>
                <a:tc>
                  <a:txBody>
                    <a:bodyPr/>
                    <a:lstStyle/>
                    <a:p>
                      <a:pPr algn="ctr"/>
                      <a:r>
                        <a:rPr lang="en-US" sz="800" dirty="0"/>
                        <a:t>7</a:t>
                      </a:r>
                    </a:p>
                  </a:txBody>
                  <a:tcPr anchor="ctr"/>
                </a:tc>
                <a:tc>
                  <a:txBody>
                    <a:bodyPr/>
                    <a:lstStyle/>
                    <a:p>
                      <a:pPr marL="0" indent="0" algn="ctr">
                        <a:buFont typeface="+mj-lt"/>
                        <a:buNone/>
                      </a:pPr>
                      <a:r>
                        <a:rPr lang="en-US" sz="800" b="1" dirty="0"/>
                        <a:t>26</a:t>
                      </a:r>
                    </a:p>
                  </a:txBody>
                  <a:tcPr anchor="ctr">
                    <a:solidFill>
                      <a:schemeClr val="accent1">
                        <a:lumMod val="40000"/>
                        <a:lumOff val="60000"/>
                      </a:schemeClr>
                    </a:solidFill>
                  </a:tcPr>
                </a:tc>
                <a:tc>
                  <a:txBody>
                    <a:bodyPr/>
                    <a:lstStyle/>
                    <a:p>
                      <a:pPr algn="ctr"/>
                      <a:r>
                        <a:rPr lang="en-US" sz="800" dirty="0"/>
                        <a:t>309</a:t>
                      </a:r>
                    </a:p>
                  </a:txBody>
                  <a:tcPr anchor="ctr"/>
                </a:tc>
                <a:tc>
                  <a:txBody>
                    <a:bodyPr/>
                    <a:lstStyle/>
                    <a:p>
                      <a:pPr marL="0" indent="0" algn="ctr">
                        <a:buFont typeface="+mj-lt"/>
                        <a:buNone/>
                      </a:pPr>
                      <a:r>
                        <a:rPr lang="en-US" sz="800" b="1" dirty="0"/>
                        <a:t>26</a:t>
                      </a:r>
                    </a:p>
                  </a:txBody>
                  <a:tcPr anchor="ctr">
                    <a:solidFill>
                      <a:schemeClr val="accent1">
                        <a:lumMod val="40000"/>
                        <a:lumOff val="60000"/>
                      </a:schemeClr>
                    </a:solidFill>
                  </a:tcPr>
                </a:tc>
                <a:tc>
                  <a:txBody>
                    <a:bodyPr/>
                    <a:lstStyle/>
                    <a:p>
                      <a:pPr algn="ctr"/>
                      <a:r>
                        <a:rPr lang="en-US" sz="800" dirty="0"/>
                        <a:t>173</a:t>
                      </a:r>
                    </a:p>
                  </a:txBody>
                  <a:tcPr anchor="ctr"/>
                </a:tc>
                <a:extLst>
                  <a:ext uri="{0D108BD9-81ED-4DB2-BD59-A6C34878D82A}">
                    <a16:rowId xmlns:a16="http://schemas.microsoft.com/office/drawing/2014/main" val="10026"/>
                  </a:ext>
                </a:extLst>
              </a:tr>
              <a:tr h="197363">
                <a:tc>
                  <a:txBody>
                    <a:bodyPr/>
                    <a:lstStyle/>
                    <a:p>
                      <a:pPr marL="0" indent="0" algn="ctr">
                        <a:buFont typeface="+mj-lt"/>
                        <a:buNone/>
                      </a:pPr>
                      <a:r>
                        <a:rPr lang="en-US" sz="800" b="1" dirty="0"/>
                        <a:t>27</a:t>
                      </a:r>
                    </a:p>
                  </a:txBody>
                  <a:tcPr anchor="ctr">
                    <a:solidFill>
                      <a:schemeClr val="accent1">
                        <a:lumMod val="40000"/>
                        <a:lumOff val="60000"/>
                      </a:schemeClr>
                    </a:solidFill>
                  </a:tcPr>
                </a:tc>
                <a:tc>
                  <a:txBody>
                    <a:bodyPr/>
                    <a:lstStyle/>
                    <a:p>
                      <a:pPr algn="ctr"/>
                      <a:r>
                        <a:rPr lang="en-US" sz="800" dirty="0"/>
                        <a:t>355</a:t>
                      </a:r>
                    </a:p>
                  </a:txBody>
                  <a:tcPr anchor="ctr"/>
                </a:tc>
                <a:tc>
                  <a:txBody>
                    <a:bodyPr/>
                    <a:lstStyle/>
                    <a:p>
                      <a:pPr marL="0" indent="0" algn="ctr">
                        <a:buFont typeface="+mj-lt"/>
                        <a:buNone/>
                      </a:pPr>
                      <a:r>
                        <a:rPr lang="en-US" sz="800" b="1" dirty="0"/>
                        <a:t>27</a:t>
                      </a:r>
                    </a:p>
                  </a:txBody>
                  <a:tcPr anchor="ctr">
                    <a:solidFill>
                      <a:schemeClr val="accent1">
                        <a:lumMod val="40000"/>
                        <a:lumOff val="60000"/>
                      </a:schemeClr>
                    </a:solidFill>
                  </a:tcPr>
                </a:tc>
                <a:tc>
                  <a:txBody>
                    <a:bodyPr/>
                    <a:lstStyle/>
                    <a:p>
                      <a:pPr algn="ctr"/>
                      <a:r>
                        <a:rPr lang="en-US" sz="800" dirty="0"/>
                        <a:t>205</a:t>
                      </a:r>
                    </a:p>
                  </a:txBody>
                  <a:tcPr anchor="ctr"/>
                </a:tc>
                <a:tc>
                  <a:txBody>
                    <a:bodyPr/>
                    <a:lstStyle/>
                    <a:p>
                      <a:pPr marL="0" indent="0" algn="ctr">
                        <a:buFont typeface="+mj-lt"/>
                        <a:buNone/>
                      </a:pPr>
                      <a:r>
                        <a:rPr lang="en-US" sz="800" b="1" dirty="0"/>
                        <a:t>27</a:t>
                      </a:r>
                    </a:p>
                  </a:txBody>
                  <a:tcPr anchor="ctr">
                    <a:solidFill>
                      <a:schemeClr val="accent1">
                        <a:lumMod val="40000"/>
                        <a:lumOff val="60000"/>
                      </a:schemeClr>
                    </a:solidFill>
                  </a:tcPr>
                </a:tc>
                <a:tc>
                  <a:txBody>
                    <a:bodyPr/>
                    <a:lstStyle/>
                    <a:p>
                      <a:pPr algn="ctr"/>
                      <a:r>
                        <a:rPr lang="en-US" sz="800" dirty="0"/>
                        <a:t>268</a:t>
                      </a:r>
                    </a:p>
                  </a:txBody>
                  <a:tcPr anchor="ctr"/>
                </a:tc>
                <a:tc>
                  <a:txBody>
                    <a:bodyPr/>
                    <a:lstStyle/>
                    <a:p>
                      <a:pPr marL="0" indent="0" algn="ctr">
                        <a:buFont typeface="+mj-lt"/>
                        <a:buNone/>
                      </a:pPr>
                      <a:r>
                        <a:rPr lang="en-US" sz="800" b="1" dirty="0"/>
                        <a:t>27</a:t>
                      </a:r>
                    </a:p>
                  </a:txBody>
                  <a:tcPr anchor="ctr">
                    <a:solidFill>
                      <a:schemeClr val="accent1">
                        <a:lumMod val="40000"/>
                        <a:lumOff val="60000"/>
                      </a:schemeClr>
                    </a:solidFill>
                  </a:tcPr>
                </a:tc>
                <a:tc>
                  <a:txBody>
                    <a:bodyPr/>
                    <a:lstStyle/>
                    <a:p>
                      <a:pPr algn="ctr"/>
                      <a:r>
                        <a:rPr lang="en-US" sz="800" dirty="0"/>
                        <a:t>74</a:t>
                      </a:r>
                    </a:p>
                  </a:txBody>
                  <a:tcPr anchor="ctr"/>
                </a:tc>
                <a:tc>
                  <a:txBody>
                    <a:bodyPr/>
                    <a:lstStyle/>
                    <a:p>
                      <a:pPr marL="0" indent="0" algn="ctr">
                        <a:buFont typeface="+mj-lt"/>
                        <a:buNone/>
                      </a:pPr>
                      <a:r>
                        <a:rPr lang="en-US" sz="800" b="1" dirty="0"/>
                        <a:t>27</a:t>
                      </a:r>
                    </a:p>
                  </a:txBody>
                  <a:tcPr anchor="ctr">
                    <a:solidFill>
                      <a:schemeClr val="accent1">
                        <a:lumMod val="40000"/>
                        <a:lumOff val="60000"/>
                      </a:schemeClr>
                    </a:solidFill>
                  </a:tcPr>
                </a:tc>
                <a:tc>
                  <a:txBody>
                    <a:bodyPr/>
                    <a:lstStyle/>
                    <a:p>
                      <a:pPr algn="ctr"/>
                      <a:r>
                        <a:rPr lang="en-US" sz="800" dirty="0"/>
                        <a:t>296</a:t>
                      </a:r>
                    </a:p>
                  </a:txBody>
                  <a:tcPr anchor="ctr"/>
                </a:tc>
                <a:tc>
                  <a:txBody>
                    <a:bodyPr/>
                    <a:lstStyle/>
                    <a:p>
                      <a:pPr marL="0" indent="0" algn="ctr">
                        <a:buFont typeface="+mj-lt"/>
                        <a:buNone/>
                      </a:pPr>
                      <a:r>
                        <a:rPr lang="en-US" sz="800" b="1" dirty="0"/>
                        <a:t>27</a:t>
                      </a:r>
                    </a:p>
                  </a:txBody>
                  <a:tcPr anchor="ctr">
                    <a:solidFill>
                      <a:schemeClr val="accent1">
                        <a:lumMod val="40000"/>
                        <a:lumOff val="60000"/>
                      </a:schemeClr>
                    </a:solidFill>
                  </a:tcPr>
                </a:tc>
                <a:tc>
                  <a:txBody>
                    <a:bodyPr/>
                    <a:lstStyle/>
                    <a:p>
                      <a:pPr algn="ctr"/>
                      <a:r>
                        <a:rPr lang="en-US" sz="800" dirty="0"/>
                        <a:t>64</a:t>
                      </a:r>
                    </a:p>
                  </a:txBody>
                  <a:tcPr anchor="ctr"/>
                </a:tc>
                <a:tc>
                  <a:txBody>
                    <a:bodyPr/>
                    <a:lstStyle/>
                    <a:p>
                      <a:pPr marL="0" indent="0" algn="ctr">
                        <a:buFont typeface="+mj-lt"/>
                        <a:buNone/>
                      </a:pPr>
                      <a:r>
                        <a:rPr lang="en-US" sz="800" b="1" dirty="0"/>
                        <a:t>27</a:t>
                      </a:r>
                    </a:p>
                  </a:txBody>
                  <a:tcPr anchor="ctr">
                    <a:solidFill>
                      <a:schemeClr val="accent1">
                        <a:lumMod val="40000"/>
                        <a:lumOff val="60000"/>
                      </a:schemeClr>
                    </a:solidFill>
                  </a:tcPr>
                </a:tc>
                <a:tc>
                  <a:txBody>
                    <a:bodyPr/>
                    <a:lstStyle/>
                    <a:p>
                      <a:pPr algn="ctr"/>
                      <a:r>
                        <a:rPr lang="en-US" sz="800" dirty="0"/>
                        <a:t>289</a:t>
                      </a:r>
                    </a:p>
                  </a:txBody>
                  <a:tcPr anchor="ctr"/>
                </a:tc>
                <a:tc>
                  <a:txBody>
                    <a:bodyPr/>
                    <a:lstStyle/>
                    <a:p>
                      <a:pPr marL="0" indent="0" algn="ctr">
                        <a:buFont typeface="+mj-lt"/>
                        <a:buNone/>
                      </a:pPr>
                      <a:r>
                        <a:rPr lang="en-US" sz="800" b="1" dirty="0"/>
                        <a:t>27</a:t>
                      </a:r>
                    </a:p>
                  </a:txBody>
                  <a:tcPr anchor="ctr">
                    <a:solidFill>
                      <a:schemeClr val="accent1">
                        <a:lumMod val="40000"/>
                        <a:lumOff val="60000"/>
                      </a:schemeClr>
                    </a:solidFill>
                  </a:tcPr>
                </a:tc>
                <a:tc>
                  <a:txBody>
                    <a:bodyPr/>
                    <a:lstStyle/>
                    <a:p>
                      <a:pPr algn="ctr"/>
                      <a:r>
                        <a:rPr lang="en-US" sz="800" dirty="0"/>
                        <a:t>352</a:t>
                      </a:r>
                    </a:p>
                  </a:txBody>
                  <a:tcPr anchor="ctr"/>
                </a:tc>
                <a:tc>
                  <a:txBody>
                    <a:bodyPr/>
                    <a:lstStyle/>
                    <a:p>
                      <a:pPr marL="0" indent="0" algn="ctr">
                        <a:buFont typeface="+mj-lt"/>
                        <a:buNone/>
                      </a:pPr>
                      <a:r>
                        <a:rPr lang="en-US" sz="800" b="1" dirty="0"/>
                        <a:t>27</a:t>
                      </a:r>
                    </a:p>
                  </a:txBody>
                  <a:tcPr anchor="ctr">
                    <a:solidFill>
                      <a:schemeClr val="accent1">
                        <a:lumMod val="40000"/>
                        <a:lumOff val="60000"/>
                      </a:schemeClr>
                    </a:solidFill>
                  </a:tcPr>
                </a:tc>
                <a:tc>
                  <a:txBody>
                    <a:bodyPr/>
                    <a:lstStyle/>
                    <a:p>
                      <a:pPr algn="ctr"/>
                      <a:r>
                        <a:rPr lang="en-US" sz="800" dirty="0"/>
                        <a:t>233</a:t>
                      </a:r>
                    </a:p>
                  </a:txBody>
                  <a:tcPr anchor="ctr"/>
                </a:tc>
                <a:tc>
                  <a:txBody>
                    <a:bodyPr/>
                    <a:lstStyle/>
                    <a:p>
                      <a:pPr marL="0" indent="0" algn="ctr">
                        <a:buFont typeface="+mj-lt"/>
                        <a:buNone/>
                      </a:pPr>
                      <a:r>
                        <a:rPr lang="en-US" sz="800" b="1" dirty="0"/>
                        <a:t>27</a:t>
                      </a:r>
                    </a:p>
                  </a:txBody>
                  <a:tcPr anchor="ctr">
                    <a:solidFill>
                      <a:schemeClr val="accent1">
                        <a:lumMod val="40000"/>
                        <a:lumOff val="60000"/>
                      </a:schemeClr>
                    </a:solidFill>
                  </a:tcPr>
                </a:tc>
                <a:tc>
                  <a:txBody>
                    <a:bodyPr/>
                    <a:lstStyle/>
                    <a:p>
                      <a:pPr algn="ctr"/>
                      <a:r>
                        <a:rPr lang="en-US" sz="800" dirty="0"/>
                        <a:t>264</a:t>
                      </a:r>
                    </a:p>
                  </a:txBody>
                  <a:tcPr anchor="ctr"/>
                </a:tc>
                <a:tc>
                  <a:txBody>
                    <a:bodyPr/>
                    <a:lstStyle/>
                    <a:p>
                      <a:pPr marL="0" indent="0" algn="ctr">
                        <a:buFont typeface="+mj-lt"/>
                        <a:buNone/>
                      </a:pPr>
                      <a:r>
                        <a:rPr lang="en-US" sz="800" b="1" dirty="0"/>
                        <a:t>27</a:t>
                      </a:r>
                    </a:p>
                  </a:txBody>
                  <a:tcPr anchor="ctr">
                    <a:solidFill>
                      <a:schemeClr val="accent1">
                        <a:lumMod val="40000"/>
                        <a:lumOff val="60000"/>
                      </a:schemeClr>
                    </a:solidFill>
                  </a:tcPr>
                </a:tc>
                <a:tc>
                  <a:txBody>
                    <a:bodyPr/>
                    <a:lstStyle/>
                    <a:p>
                      <a:pPr algn="ctr"/>
                      <a:r>
                        <a:rPr lang="en-US" sz="800" dirty="0"/>
                        <a:t>47</a:t>
                      </a:r>
                    </a:p>
                  </a:txBody>
                  <a:tcPr anchor="ctr"/>
                </a:tc>
                <a:tc>
                  <a:txBody>
                    <a:bodyPr/>
                    <a:lstStyle/>
                    <a:p>
                      <a:pPr marL="0" indent="0" algn="ctr">
                        <a:buFont typeface="+mj-lt"/>
                        <a:buNone/>
                      </a:pPr>
                      <a:r>
                        <a:rPr lang="en-US" sz="800" b="1" dirty="0"/>
                        <a:t>27</a:t>
                      </a:r>
                    </a:p>
                  </a:txBody>
                  <a:tcPr anchor="ctr">
                    <a:solidFill>
                      <a:schemeClr val="accent1">
                        <a:lumMod val="40000"/>
                        <a:lumOff val="60000"/>
                      </a:schemeClr>
                    </a:solidFill>
                  </a:tcPr>
                </a:tc>
                <a:tc>
                  <a:txBody>
                    <a:bodyPr/>
                    <a:lstStyle/>
                    <a:p>
                      <a:pPr algn="ctr"/>
                      <a:r>
                        <a:rPr lang="en-US" sz="800" dirty="0"/>
                        <a:t>78</a:t>
                      </a:r>
                    </a:p>
                  </a:txBody>
                  <a:tcPr anchor="ctr"/>
                </a:tc>
                <a:extLst>
                  <a:ext uri="{0D108BD9-81ED-4DB2-BD59-A6C34878D82A}">
                    <a16:rowId xmlns:a16="http://schemas.microsoft.com/office/drawing/2014/main" val="10027"/>
                  </a:ext>
                </a:extLst>
              </a:tr>
              <a:tr h="197363">
                <a:tc>
                  <a:txBody>
                    <a:bodyPr/>
                    <a:lstStyle/>
                    <a:p>
                      <a:pPr marL="0" indent="0" algn="ctr">
                        <a:buFont typeface="+mj-lt"/>
                        <a:buNone/>
                      </a:pPr>
                      <a:r>
                        <a:rPr lang="en-US" sz="800" b="1" dirty="0"/>
                        <a:t>28</a:t>
                      </a:r>
                    </a:p>
                  </a:txBody>
                  <a:tcPr anchor="ctr">
                    <a:solidFill>
                      <a:schemeClr val="accent1">
                        <a:lumMod val="40000"/>
                        <a:lumOff val="60000"/>
                      </a:schemeClr>
                    </a:solidFill>
                  </a:tcPr>
                </a:tc>
                <a:tc>
                  <a:txBody>
                    <a:bodyPr/>
                    <a:lstStyle/>
                    <a:p>
                      <a:pPr algn="ctr"/>
                      <a:r>
                        <a:rPr lang="en-US" sz="800" dirty="0"/>
                        <a:t>77</a:t>
                      </a:r>
                    </a:p>
                  </a:txBody>
                  <a:tcPr anchor="ctr"/>
                </a:tc>
                <a:tc>
                  <a:txBody>
                    <a:bodyPr/>
                    <a:lstStyle/>
                    <a:p>
                      <a:pPr marL="0" indent="0" algn="ctr">
                        <a:buFont typeface="+mj-lt"/>
                        <a:buNone/>
                      </a:pPr>
                      <a:r>
                        <a:rPr lang="en-US" sz="800" b="1" dirty="0"/>
                        <a:t>28</a:t>
                      </a:r>
                    </a:p>
                  </a:txBody>
                  <a:tcPr anchor="ctr">
                    <a:solidFill>
                      <a:schemeClr val="accent1">
                        <a:lumMod val="40000"/>
                        <a:lumOff val="60000"/>
                      </a:schemeClr>
                    </a:solidFill>
                  </a:tcPr>
                </a:tc>
                <a:tc>
                  <a:txBody>
                    <a:bodyPr/>
                    <a:lstStyle/>
                    <a:p>
                      <a:pPr algn="ctr"/>
                      <a:r>
                        <a:rPr lang="en-US" sz="800" dirty="0"/>
                        <a:t>299</a:t>
                      </a:r>
                    </a:p>
                  </a:txBody>
                  <a:tcPr anchor="ctr"/>
                </a:tc>
                <a:tc>
                  <a:txBody>
                    <a:bodyPr/>
                    <a:lstStyle/>
                    <a:p>
                      <a:pPr marL="0" indent="0" algn="ctr">
                        <a:buFont typeface="+mj-lt"/>
                        <a:buNone/>
                      </a:pPr>
                      <a:r>
                        <a:rPr lang="en-US" sz="800" b="1" dirty="0"/>
                        <a:t>28</a:t>
                      </a:r>
                    </a:p>
                  </a:txBody>
                  <a:tcPr anchor="ctr">
                    <a:solidFill>
                      <a:schemeClr val="accent1">
                        <a:lumMod val="40000"/>
                        <a:lumOff val="60000"/>
                      </a:schemeClr>
                    </a:solidFill>
                  </a:tcPr>
                </a:tc>
                <a:tc>
                  <a:txBody>
                    <a:bodyPr/>
                    <a:lstStyle/>
                    <a:p>
                      <a:pPr algn="ctr"/>
                      <a:r>
                        <a:rPr lang="en-US" sz="800" dirty="0"/>
                        <a:t>223</a:t>
                      </a:r>
                    </a:p>
                  </a:txBody>
                  <a:tcPr anchor="ctr"/>
                </a:tc>
                <a:tc>
                  <a:txBody>
                    <a:bodyPr/>
                    <a:lstStyle/>
                    <a:p>
                      <a:pPr marL="0" indent="0" algn="ctr">
                        <a:buFont typeface="+mj-lt"/>
                        <a:buNone/>
                      </a:pPr>
                      <a:r>
                        <a:rPr lang="en-US" sz="800" b="1" dirty="0"/>
                        <a:t>28</a:t>
                      </a:r>
                    </a:p>
                  </a:txBody>
                  <a:tcPr anchor="ctr">
                    <a:solidFill>
                      <a:schemeClr val="accent1">
                        <a:lumMod val="40000"/>
                        <a:lumOff val="60000"/>
                      </a:schemeClr>
                    </a:solidFill>
                  </a:tcPr>
                </a:tc>
                <a:tc>
                  <a:txBody>
                    <a:bodyPr/>
                    <a:lstStyle/>
                    <a:p>
                      <a:pPr algn="ctr"/>
                      <a:r>
                        <a:rPr lang="en-US" sz="800" dirty="0"/>
                        <a:t>262</a:t>
                      </a:r>
                    </a:p>
                  </a:txBody>
                  <a:tcPr anchor="ctr"/>
                </a:tc>
                <a:tc>
                  <a:txBody>
                    <a:bodyPr/>
                    <a:lstStyle/>
                    <a:p>
                      <a:pPr marL="0" indent="0" algn="ctr">
                        <a:buFont typeface="+mj-lt"/>
                        <a:buNone/>
                      </a:pPr>
                      <a:r>
                        <a:rPr lang="en-US" sz="800" b="1" dirty="0"/>
                        <a:t>28</a:t>
                      </a:r>
                    </a:p>
                  </a:txBody>
                  <a:tcPr anchor="ctr">
                    <a:solidFill>
                      <a:schemeClr val="accent1">
                        <a:lumMod val="40000"/>
                        <a:lumOff val="60000"/>
                      </a:schemeClr>
                    </a:solidFill>
                  </a:tcPr>
                </a:tc>
                <a:tc>
                  <a:txBody>
                    <a:bodyPr/>
                    <a:lstStyle/>
                    <a:p>
                      <a:pPr algn="ctr"/>
                      <a:r>
                        <a:rPr lang="en-US" sz="800" dirty="0"/>
                        <a:t>308</a:t>
                      </a:r>
                    </a:p>
                  </a:txBody>
                  <a:tcPr anchor="ctr"/>
                </a:tc>
                <a:tc>
                  <a:txBody>
                    <a:bodyPr/>
                    <a:lstStyle/>
                    <a:p>
                      <a:pPr marL="0" indent="0" algn="ctr">
                        <a:buFont typeface="+mj-lt"/>
                        <a:buNone/>
                      </a:pPr>
                      <a:r>
                        <a:rPr lang="en-US" sz="800" b="1" dirty="0"/>
                        <a:t>28</a:t>
                      </a:r>
                    </a:p>
                  </a:txBody>
                  <a:tcPr anchor="ctr">
                    <a:solidFill>
                      <a:schemeClr val="accent1">
                        <a:lumMod val="40000"/>
                        <a:lumOff val="60000"/>
                      </a:schemeClr>
                    </a:solidFill>
                  </a:tcPr>
                </a:tc>
                <a:tc>
                  <a:txBody>
                    <a:bodyPr/>
                    <a:lstStyle/>
                    <a:p>
                      <a:pPr algn="ctr"/>
                      <a:r>
                        <a:rPr lang="en-US" sz="800" dirty="0"/>
                        <a:t>222</a:t>
                      </a:r>
                    </a:p>
                  </a:txBody>
                  <a:tcPr anchor="ctr"/>
                </a:tc>
                <a:tc>
                  <a:txBody>
                    <a:bodyPr/>
                    <a:lstStyle/>
                    <a:p>
                      <a:pPr marL="0" indent="0" algn="ctr">
                        <a:buFont typeface="+mj-lt"/>
                        <a:buNone/>
                      </a:pPr>
                      <a:r>
                        <a:rPr lang="en-US" sz="800" b="1" dirty="0"/>
                        <a:t>28</a:t>
                      </a:r>
                    </a:p>
                  </a:txBody>
                  <a:tcPr anchor="ctr">
                    <a:solidFill>
                      <a:schemeClr val="accent1">
                        <a:lumMod val="40000"/>
                        <a:lumOff val="60000"/>
                      </a:schemeClr>
                    </a:solidFill>
                  </a:tcPr>
                </a:tc>
                <a:tc>
                  <a:txBody>
                    <a:bodyPr/>
                    <a:lstStyle/>
                    <a:p>
                      <a:pPr algn="ctr"/>
                      <a:r>
                        <a:rPr lang="en-US" sz="800" dirty="0"/>
                        <a:t>88</a:t>
                      </a:r>
                    </a:p>
                  </a:txBody>
                  <a:tcPr anchor="ctr"/>
                </a:tc>
                <a:tc>
                  <a:txBody>
                    <a:bodyPr/>
                    <a:lstStyle/>
                    <a:p>
                      <a:pPr marL="0" indent="0" algn="ctr">
                        <a:buFont typeface="+mj-lt"/>
                        <a:buNone/>
                      </a:pPr>
                      <a:r>
                        <a:rPr lang="en-US" sz="800" b="1" dirty="0"/>
                        <a:t>28</a:t>
                      </a:r>
                    </a:p>
                  </a:txBody>
                  <a:tcPr anchor="ctr">
                    <a:solidFill>
                      <a:schemeClr val="accent1">
                        <a:lumMod val="40000"/>
                        <a:lumOff val="60000"/>
                      </a:schemeClr>
                    </a:solidFill>
                  </a:tcPr>
                </a:tc>
                <a:tc>
                  <a:txBody>
                    <a:bodyPr/>
                    <a:lstStyle/>
                    <a:p>
                      <a:pPr algn="ctr"/>
                      <a:r>
                        <a:rPr lang="en-US" sz="800" dirty="0"/>
                        <a:t>167</a:t>
                      </a:r>
                    </a:p>
                  </a:txBody>
                  <a:tcPr anchor="ctr"/>
                </a:tc>
                <a:tc>
                  <a:txBody>
                    <a:bodyPr/>
                    <a:lstStyle/>
                    <a:p>
                      <a:pPr marL="0" indent="0" algn="ctr">
                        <a:buFont typeface="+mj-lt"/>
                        <a:buNone/>
                      </a:pPr>
                      <a:r>
                        <a:rPr lang="en-US" sz="800" b="1" dirty="0"/>
                        <a:t>28</a:t>
                      </a:r>
                    </a:p>
                  </a:txBody>
                  <a:tcPr anchor="ctr">
                    <a:solidFill>
                      <a:schemeClr val="accent1">
                        <a:lumMod val="40000"/>
                        <a:lumOff val="60000"/>
                      </a:schemeClr>
                    </a:solidFill>
                  </a:tcPr>
                </a:tc>
                <a:tc>
                  <a:txBody>
                    <a:bodyPr/>
                    <a:lstStyle/>
                    <a:p>
                      <a:pPr algn="ctr"/>
                      <a:r>
                        <a:rPr lang="en-US" sz="800" dirty="0"/>
                        <a:t>257</a:t>
                      </a:r>
                    </a:p>
                  </a:txBody>
                  <a:tcPr anchor="ctr"/>
                </a:tc>
                <a:tc>
                  <a:txBody>
                    <a:bodyPr/>
                    <a:lstStyle/>
                    <a:p>
                      <a:pPr marL="0" indent="0" algn="ctr">
                        <a:buFont typeface="+mj-lt"/>
                        <a:buNone/>
                      </a:pPr>
                      <a:r>
                        <a:rPr lang="en-US" sz="800" b="1" dirty="0"/>
                        <a:t>28</a:t>
                      </a:r>
                    </a:p>
                  </a:txBody>
                  <a:tcPr anchor="ctr">
                    <a:solidFill>
                      <a:schemeClr val="accent1">
                        <a:lumMod val="40000"/>
                        <a:lumOff val="60000"/>
                      </a:schemeClr>
                    </a:solidFill>
                  </a:tcPr>
                </a:tc>
                <a:tc>
                  <a:txBody>
                    <a:bodyPr/>
                    <a:lstStyle/>
                    <a:p>
                      <a:pPr algn="ctr"/>
                      <a:r>
                        <a:rPr lang="en-US" sz="800" dirty="0"/>
                        <a:t>94</a:t>
                      </a:r>
                    </a:p>
                  </a:txBody>
                  <a:tcPr anchor="ctr"/>
                </a:tc>
                <a:tc>
                  <a:txBody>
                    <a:bodyPr/>
                    <a:lstStyle/>
                    <a:p>
                      <a:pPr marL="0" indent="0" algn="ctr">
                        <a:buFont typeface="+mj-lt"/>
                        <a:buNone/>
                      </a:pPr>
                      <a:r>
                        <a:rPr lang="en-US" sz="800" b="1" dirty="0"/>
                        <a:t>28</a:t>
                      </a:r>
                    </a:p>
                  </a:txBody>
                  <a:tcPr anchor="ctr">
                    <a:solidFill>
                      <a:schemeClr val="accent1">
                        <a:lumMod val="40000"/>
                        <a:lumOff val="60000"/>
                      </a:schemeClr>
                    </a:solidFill>
                  </a:tcPr>
                </a:tc>
                <a:tc>
                  <a:txBody>
                    <a:bodyPr/>
                    <a:lstStyle/>
                    <a:p>
                      <a:pPr algn="ctr"/>
                      <a:r>
                        <a:rPr lang="en-US" sz="800" dirty="0"/>
                        <a:t>281</a:t>
                      </a:r>
                    </a:p>
                  </a:txBody>
                  <a:tcPr anchor="ctr"/>
                </a:tc>
                <a:tc>
                  <a:txBody>
                    <a:bodyPr/>
                    <a:lstStyle/>
                    <a:p>
                      <a:pPr marL="0" indent="0" algn="ctr">
                        <a:buFont typeface="+mj-lt"/>
                        <a:buNone/>
                      </a:pPr>
                      <a:r>
                        <a:rPr lang="en-US" sz="800" b="1" dirty="0"/>
                        <a:t>28</a:t>
                      </a:r>
                    </a:p>
                  </a:txBody>
                  <a:tcPr anchor="ctr">
                    <a:solidFill>
                      <a:schemeClr val="accent1">
                        <a:lumMod val="40000"/>
                        <a:lumOff val="60000"/>
                      </a:schemeClr>
                    </a:solidFill>
                  </a:tcPr>
                </a:tc>
                <a:tc>
                  <a:txBody>
                    <a:bodyPr/>
                    <a:lstStyle/>
                    <a:p>
                      <a:pPr algn="ctr"/>
                      <a:r>
                        <a:rPr lang="en-US" sz="800" dirty="0"/>
                        <a:t>123</a:t>
                      </a:r>
                    </a:p>
                  </a:txBody>
                  <a:tcPr anchor="ctr"/>
                </a:tc>
                <a:extLst>
                  <a:ext uri="{0D108BD9-81ED-4DB2-BD59-A6C34878D82A}">
                    <a16:rowId xmlns:a16="http://schemas.microsoft.com/office/drawing/2014/main" val="10028"/>
                  </a:ext>
                </a:extLst>
              </a:tr>
              <a:tr h="197363">
                <a:tc>
                  <a:txBody>
                    <a:bodyPr/>
                    <a:lstStyle/>
                    <a:p>
                      <a:pPr marL="0" indent="0" algn="ctr">
                        <a:buFont typeface="+mj-lt"/>
                        <a:buNone/>
                      </a:pPr>
                      <a:r>
                        <a:rPr lang="en-US" sz="800" b="1" dirty="0"/>
                        <a:t>29</a:t>
                      </a:r>
                    </a:p>
                  </a:txBody>
                  <a:tcPr anchor="ctr">
                    <a:solidFill>
                      <a:schemeClr val="accent1">
                        <a:lumMod val="40000"/>
                        <a:lumOff val="60000"/>
                      </a:schemeClr>
                    </a:solidFill>
                  </a:tcPr>
                </a:tc>
                <a:tc>
                  <a:txBody>
                    <a:bodyPr/>
                    <a:lstStyle/>
                    <a:p>
                      <a:pPr algn="ctr"/>
                      <a:r>
                        <a:rPr lang="en-US" sz="800" dirty="0"/>
                        <a:t>349</a:t>
                      </a:r>
                    </a:p>
                  </a:txBody>
                  <a:tcPr anchor="ctr"/>
                </a:tc>
                <a:tc>
                  <a:txBody>
                    <a:bodyPr/>
                    <a:lstStyle/>
                    <a:p>
                      <a:pPr marL="0" indent="0" algn="ctr">
                        <a:buFont typeface="+mj-lt"/>
                        <a:buNone/>
                      </a:pPr>
                      <a:r>
                        <a:rPr lang="en-US" sz="800" b="1" dirty="0"/>
                        <a:t>29</a:t>
                      </a:r>
                    </a:p>
                  </a:txBody>
                  <a:tcPr anchor="ctr">
                    <a:solidFill>
                      <a:schemeClr val="accent1">
                        <a:lumMod val="40000"/>
                        <a:lumOff val="60000"/>
                      </a:schemeClr>
                    </a:solidFill>
                  </a:tcPr>
                </a:tc>
                <a:tc>
                  <a:txBody>
                    <a:bodyPr/>
                    <a:lstStyle/>
                    <a:p>
                      <a:pPr algn="ctr"/>
                      <a:r>
                        <a:rPr lang="en-US" sz="800" dirty="0"/>
                        <a:t>285</a:t>
                      </a:r>
                    </a:p>
                  </a:txBody>
                  <a:tcPr anchor="ctr"/>
                </a:tc>
                <a:tc>
                  <a:txBody>
                    <a:bodyPr/>
                    <a:lstStyle/>
                    <a:p>
                      <a:pPr marL="0" indent="0" algn="ctr">
                        <a:buFont typeface="+mj-lt"/>
                        <a:buNone/>
                      </a:pPr>
                      <a:r>
                        <a:rPr lang="en-US" sz="800" b="1" dirty="0"/>
                        <a:t>29</a:t>
                      </a:r>
                    </a:p>
                  </a:txBody>
                  <a:tcPr anchor="ctr">
                    <a:solidFill>
                      <a:schemeClr val="accent1">
                        <a:lumMod val="40000"/>
                        <a:lumOff val="60000"/>
                      </a:schemeClr>
                    </a:solidFill>
                  </a:tcPr>
                </a:tc>
                <a:tc>
                  <a:txBody>
                    <a:bodyPr/>
                    <a:lstStyle/>
                    <a:p>
                      <a:pPr algn="ctr"/>
                      <a:r>
                        <a:rPr lang="en-US" sz="800" dirty="0"/>
                        <a:t>362</a:t>
                      </a:r>
                    </a:p>
                  </a:txBody>
                  <a:tcPr anchor="ctr"/>
                </a:tc>
                <a:tc>
                  <a:txBody>
                    <a:bodyPr/>
                    <a:lstStyle/>
                    <a:p>
                      <a:pPr marL="0" indent="0" algn="ctr">
                        <a:buFont typeface="+mj-lt"/>
                        <a:buNone/>
                      </a:pPr>
                      <a:r>
                        <a:rPr lang="en-US" sz="800" b="1" dirty="0"/>
                        <a:t>29</a:t>
                      </a:r>
                    </a:p>
                  </a:txBody>
                  <a:tcPr anchor="ctr">
                    <a:solidFill>
                      <a:schemeClr val="accent1">
                        <a:lumMod val="40000"/>
                        <a:lumOff val="60000"/>
                      </a:schemeClr>
                    </a:solidFill>
                  </a:tcPr>
                </a:tc>
                <a:tc>
                  <a:txBody>
                    <a:bodyPr/>
                    <a:lstStyle/>
                    <a:p>
                      <a:pPr algn="ctr"/>
                      <a:r>
                        <a:rPr lang="en-US" sz="800" dirty="0"/>
                        <a:t>19</a:t>
                      </a:r>
                    </a:p>
                  </a:txBody>
                  <a:tcPr anchor="ctr"/>
                </a:tc>
                <a:tc>
                  <a:txBody>
                    <a:bodyPr/>
                    <a:lstStyle/>
                    <a:p>
                      <a:pPr marL="0" indent="0" algn="ctr">
                        <a:buFont typeface="+mj-lt"/>
                        <a:buNone/>
                      </a:pPr>
                      <a:r>
                        <a:rPr lang="en-US" sz="800" b="1" dirty="0"/>
                        <a:t>29</a:t>
                      </a:r>
                    </a:p>
                  </a:txBody>
                  <a:tcPr anchor="ctr">
                    <a:solidFill>
                      <a:schemeClr val="accent1">
                        <a:lumMod val="40000"/>
                        <a:lumOff val="60000"/>
                      </a:schemeClr>
                    </a:solidFill>
                  </a:tcPr>
                </a:tc>
                <a:tc>
                  <a:txBody>
                    <a:bodyPr/>
                    <a:lstStyle/>
                    <a:p>
                      <a:pPr algn="ctr"/>
                      <a:r>
                        <a:rPr lang="en-US" sz="800" dirty="0"/>
                        <a:t>226</a:t>
                      </a:r>
                    </a:p>
                  </a:txBody>
                  <a:tcPr anchor="ctr"/>
                </a:tc>
                <a:tc>
                  <a:txBody>
                    <a:bodyPr/>
                    <a:lstStyle/>
                    <a:p>
                      <a:pPr marL="0" indent="0" algn="ctr">
                        <a:buFont typeface="+mj-lt"/>
                        <a:buNone/>
                      </a:pPr>
                      <a:r>
                        <a:rPr lang="en-US" sz="800" b="1" dirty="0"/>
                        <a:t>29</a:t>
                      </a:r>
                    </a:p>
                  </a:txBody>
                  <a:tcPr anchor="ctr">
                    <a:solidFill>
                      <a:schemeClr val="accent1">
                        <a:lumMod val="40000"/>
                        <a:lumOff val="60000"/>
                      </a:schemeClr>
                    </a:solidFill>
                  </a:tcPr>
                </a:tc>
                <a:tc>
                  <a:txBody>
                    <a:bodyPr/>
                    <a:lstStyle/>
                    <a:p>
                      <a:pPr algn="ctr"/>
                      <a:r>
                        <a:rPr lang="en-US" sz="800" dirty="0"/>
                        <a:t>353</a:t>
                      </a:r>
                    </a:p>
                  </a:txBody>
                  <a:tcPr anchor="ctr"/>
                </a:tc>
                <a:tc>
                  <a:txBody>
                    <a:bodyPr/>
                    <a:lstStyle/>
                    <a:p>
                      <a:pPr marL="0" indent="0" algn="ctr">
                        <a:buFont typeface="+mj-lt"/>
                        <a:buNone/>
                      </a:pPr>
                      <a:r>
                        <a:rPr lang="en-US" sz="800" b="1" dirty="0"/>
                        <a:t>29</a:t>
                      </a:r>
                    </a:p>
                  </a:txBody>
                  <a:tcPr anchor="ctr">
                    <a:solidFill>
                      <a:schemeClr val="accent1">
                        <a:lumMod val="40000"/>
                        <a:lumOff val="60000"/>
                      </a:schemeClr>
                    </a:solidFill>
                  </a:tcPr>
                </a:tc>
                <a:tc>
                  <a:txBody>
                    <a:bodyPr/>
                    <a:lstStyle/>
                    <a:p>
                      <a:pPr algn="ctr"/>
                      <a:r>
                        <a:rPr lang="en-US" sz="800" dirty="0"/>
                        <a:t>270</a:t>
                      </a:r>
                    </a:p>
                  </a:txBody>
                  <a:tcPr anchor="ctr"/>
                </a:tc>
                <a:tc>
                  <a:txBody>
                    <a:bodyPr/>
                    <a:lstStyle/>
                    <a:p>
                      <a:pPr marL="0" indent="0" algn="ctr">
                        <a:buFont typeface="+mj-lt"/>
                        <a:buNone/>
                      </a:pPr>
                      <a:r>
                        <a:rPr lang="en-US" sz="800" b="1" dirty="0"/>
                        <a:t>29</a:t>
                      </a:r>
                    </a:p>
                  </a:txBody>
                  <a:tcPr anchor="ctr">
                    <a:solidFill>
                      <a:schemeClr val="accent1">
                        <a:lumMod val="40000"/>
                        <a:lumOff val="60000"/>
                      </a:schemeClr>
                    </a:solidFill>
                  </a:tcPr>
                </a:tc>
                <a:tc>
                  <a:txBody>
                    <a:bodyPr/>
                    <a:lstStyle/>
                    <a:p>
                      <a:pPr algn="ctr"/>
                      <a:r>
                        <a:rPr lang="en-US" sz="800" dirty="0"/>
                        <a:t>61</a:t>
                      </a:r>
                    </a:p>
                  </a:txBody>
                  <a:tcPr anchor="ctr"/>
                </a:tc>
                <a:tc>
                  <a:txBody>
                    <a:bodyPr/>
                    <a:lstStyle/>
                    <a:p>
                      <a:pPr marL="0" indent="0" algn="ctr">
                        <a:buFont typeface="+mj-lt"/>
                        <a:buNone/>
                      </a:pPr>
                      <a:r>
                        <a:rPr lang="en-US" sz="800" b="1" dirty="0"/>
                        <a:t>29</a:t>
                      </a:r>
                    </a:p>
                  </a:txBody>
                  <a:tcPr anchor="ctr">
                    <a:solidFill>
                      <a:schemeClr val="accent1">
                        <a:lumMod val="40000"/>
                        <a:lumOff val="60000"/>
                      </a:schemeClr>
                    </a:solidFill>
                  </a:tcPr>
                </a:tc>
                <a:tc>
                  <a:txBody>
                    <a:bodyPr/>
                    <a:lstStyle/>
                    <a:p>
                      <a:pPr algn="ctr"/>
                      <a:r>
                        <a:rPr lang="en-US" sz="800" dirty="0"/>
                        <a:t>151</a:t>
                      </a:r>
                    </a:p>
                  </a:txBody>
                  <a:tcPr anchor="ctr"/>
                </a:tc>
                <a:tc>
                  <a:txBody>
                    <a:bodyPr/>
                    <a:lstStyle/>
                    <a:p>
                      <a:pPr marL="0" indent="0" algn="ctr">
                        <a:buFont typeface="+mj-lt"/>
                        <a:buNone/>
                      </a:pPr>
                      <a:r>
                        <a:rPr lang="en-US" sz="800" b="1" dirty="0"/>
                        <a:t>29</a:t>
                      </a:r>
                    </a:p>
                  </a:txBody>
                  <a:tcPr anchor="ctr">
                    <a:solidFill>
                      <a:schemeClr val="accent1">
                        <a:lumMod val="40000"/>
                        <a:lumOff val="60000"/>
                      </a:schemeClr>
                    </a:solidFill>
                  </a:tcPr>
                </a:tc>
                <a:tc>
                  <a:txBody>
                    <a:bodyPr/>
                    <a:lstStyle/>
                    <a:p>
                      <a:pPr algn="ctr"/>
                      <a:r>
                        <a:rPr lang="en-US" sz="800" dirty="0"/>
                        <a:t>229</a:t>
                      </a:r>
                    </a:p>
                  </a:txBody>
                  <a:tcPr anchor="ctr"/>
                </a:tc>
                <a:tc>
                  <a:txBody>
                    <a:bodyPr/>
                    <a:lstStyle/>
                    <a:p>
                      <a:pPr marL="0" indent="0" algn="ctr">
                        <a:buFont typeface="+mj-lt"/>
                        <a:buNone/>
                      </a:pPr>
                      <a:r>
                        <a:rPr lang="en-US" sz="800" b="1" dirty="0"/>
                        <a:t>29</a:t>
                      </a:r>
                    </a:p>
                  </a:txBody>
                  <a:tcPr anchor="ctr">
                    <a:solidFill>
                      <a:schemeClr val="accent1">
                        <a:lumMod val="40000"/>
                        <a:lumOff val="60000"/>
                      </a:schemeClr>
                    </a:solidFill>
                  </a:tcPr>
                </a:tc>
                <a:tc>
                  <a:txBody>
                    <a:bodyPr/>
                    <a:lstStyle/>
                    <a:p>
                      <a:pPr algn="ctr"/>
                      <a:r>
                        <a:rPr lang="en-US" sz="800" dirty="0"/>
                        <a:t>99</a:t>
                      </a:r>
                    </a:p>
                  </a:txBody>
                  <a:tcPr anchor="ctr"/>
                </a:tc>
                <a:tc>
                  <a:txBody>
                    <a:bodyPr/>
                    <a:lstStyle/>
                    <a:p>
                      <a:pPr marL="0" indent="0" algn="ctr">
                        <a:buFont typeface="+mj-lt"/>
                        <a:buNone/>
                      </a:pPr>
                      <a:r>
                        <a:rPr lang="en-US" sz="800" b="1" dirty="0"/>
                        <a:t>29</a:t>
                      </a:r>
                    </a:p>
                  </a:txBody>
                  <a:tcPr anchor="ctr">
                    <a:solidFill>
                      <a:schemeClr val="accent1">
                        <a:lumMod val="40000"/>
                        <a:lumOff val="60000"/>
                      </a:schemeClr>
                    </a:solidFill>
                  </a:tcPr>
                </a:tc>
                <a:tc>
                  <a:txBody>
                    <a:bodyPr/>
                    <a:lstStyle/>
                    <a:p>
                      <a:pPr algn="ctr"/>
                      <a:r>
                        <a:rPr lang="en-US" sz="800" dirty="0"/>
                        <a:t>16</a:t>
                      </a:r>
                    </a:p>
                  </a:txBody>
                  <a:tcPr anchor="ctr"/>
                </a:tc>
                <a:extLst>
                  <a:ext uri="{0D108BD9-81ED-4DB2-BD59-A6C34878D82A}">
                    <a16:rowId xmlns:a16="http://schemas.microsoft.com/office/drawing/2014/main" val="10029"/>
                  </a:ext>
                </a:extLst>
              </a:tr>
              <a:tr h="197363">
                <a:tc>
                  <a:txBody>
                    <a:bodyPr/>
                    <a:lstStyle/>
                    <a:p>
                      <a:pPr marL="0" indent="0" algn="ctr">
                        <a:buFont typeface="+mj-lt"/>
                        <a:buNone/>
                      </a:pPr>
                      <a:r>
                        <a:rPr lang="en-US" sz="800" b="1" dirty="0"/>
                        <a:t>30</a:t>
                      </a:r>
                    </a:p>
                  </a:txBody>
                  <a:tcPr anchor="ctr">
                    <a:solidFill>
                      <a:schemeClr val="accent1">
                        <a:lumMod val="40000"/>
                        <a:lumOff val="60000"/>
                      </a:schemeClr>
                    </a:solidFill>
                  </a:tcPr>
                </a:tc>
                <a:tc>
                  <a:txBody>
                    <a:bodyPr/>
                    <a:lstStyle/>
                    <a:p>
                      <a:pPr algn="ctr"/>
                      <a:r>
                        <a:rPr lang="en-US" sz="800" dirty="0"/>
                        <a:t>164</a:t>
                      </a:r>
                    </a:p>
                  </a:txBody>
                  <a:tcPr anchor="ctr"/>
                </a:tc>
                <a:tc>
                  <a:txBody>
                    <a:bodyPr/>
                    <a:lstStyle/>
                    <a:p>
                      <a:pPr marL="0" indent="0" algn="ctr">
                        <a:buFont typeface="+mj-lt"/>
                        <a:buNone/>
                      </a:pPr>
                      <a:endParaRPr lang="en-US" sz="800" b="1" dirty="0"/>
                    </a:p>
                  </a:txBody>
                  <a:tcPr anchor="ctr">
                    <a:solidFill>
                      <a:schemeClr val="accent1">
                        <a:lumMod val="40000"/>
                        <a:lumOff val="60000"/>
                      </a:schemeClr>
                    </a:solidFill>
                  </a:tcPr>
                </a:tc>
                <a:tc>
                  <a:txBody>
                    <a:bodyPr/>
                    <a:lstStyle/>
                    <a:p>
                      <a:pPr algn="ctr"/>
                      <a:endParaRPr lang="en-US" sz="800"/>
                    </a:p>
                  </a:txBody>
                  <a:tcPr anchor="ctr"/>
                </a:tc>
                <a:tc>
                  <a:txBody>
                    <a:bodyPr/>
                    <a:lstStyle/>
                    <a:p>
                      <a:pPr marL="0" indent="0" algn="ctr">
                        <a:buFont typeface="+mj-lt"/>
                        <a:buNone/>
                      </a:pPr>
                      <a:r>
                        <a:rPr lang="en-US" sz="800" b="1" dirty="0"/>
                        <a:t>30</a:t>
                      </a:r>
                    </a:p>
                  </a:txBody>
                  <a:tcPr anchor="ctr">
                    <a:solidFill>
                      <a:schemeClr val="accent1">
                        <a:lumMod val="40000"/>
                        <a:lumOff val="60000"/>
                      </a:schemeClr>
                    </a:solidFill>
                  </a:tcPr>
                </a:tc>
                <a:tc>
                  <a:txBody>
                    <a:bodyPr/>
                    <a:lstStyle/>
                    <a:p>
                      <a:pPr algn="ctr"/>
                      <a:r>
                        <a:rPr lang="en-US" sz="800" dirty="0"/>
                        <a:t>217</a:t>
                      </a:r>
                    </a:p>
                  </a:txBody>
                  <a:tcPr anchor="ctr"/>
                </a:tc>
                <a:tc>
                  <a:txBody>
                    <a:bodyPr/>
                    <a:lstStyle/>
                    <a:p>
                      <a:pPr marL="0" indent="0" algn="ctr">
                        <a:buFont typeface="+mj-lt"/>
                        <a:buNone/>
                      </a:pPr>
                      <a:r>
                        <a:rPr lang="en-US" sz="800" b="1" dirty="0"/>
                        <a:t>30</a:t>
                      </a:r>
                    </a:p>
                  </a:txBody>
                  <a:tcPr anchor="ctr">
                    <a:solidFill>
                      <a:schemeClr val="accent1">
                        <a:lumMod val="40000"/>
                        <a:lumOff val="60000"/>
                      </a:schemeClr>
                    </a:solidFill>
                  </a:tcPr>
                </a:tc>
                <a:tc>
                  <a:txBody>
                    <a:bodyPr/>
                    <a:lstStyle/>
                    <a:p>
                      <a:pPr algn="ctr"/>
                      <a:r>
                        <a:rPr lang="en-US" sz="800" dirty="0"/>
                        <a:t>208</a:t>
                      </a:r>
                    </a:p>
                  </a:txBody>
                  <a:tcPr anchor="ctr"/>
                </a:tc>
                <a:tc>
                  <a:txBody>
                    <a:bodyPr/>
                    <a:lstStyle/>
                    <a:p>
                      <a:pPr marL="0" indent="0" algn="ctr">
                        <a:buFont typeface="+mj-lt"/>
                        <a:buNone/>
                      </a:pPr>
                      <a:r>
                        <a:rPr lang="en-US" sz="800" b="1" dirty="0"/>
                        <a:t>30</a:t>
                      </a:r>
                    </a:p>
                  </a:txBody>
                  <a:tcPr anchor="ctr">
                    <a:solidFill>
                      <a:schemeClr val="accent1">
                        <a:lumMod val="40000"/>
                        <a:lumOff val="60000"/>
                      </a:schemeClr>
                    </a:solidFill>
                  </a:tcPr>
                </a:tc>
                <a:tc>
                  <a:txBody>
                    <a:bodyPr/>
                    <a:lstStyle/>
                    <a:p>
                      <a:pPr algn="ctr"/>
                      <a:r>
                        <a:rPr lang="en-US" sz="800" dirty="0"/>
                        <a:t>103</a:t>
                      </a:r>
                    </a:p>
                  </a:txBody>
                  <a:tcPr anchor="ctr"/>
                </a:tc>
                <a:tc>
                  <a:txBody>
                    <a:bodyPr/>
                    <a:lstStyle/>
                    <a:p>
                      <a:pPr marL="0" indent="0" algn="ctr">
                        <a:buFont typeface="+mj-lt"/>
                        <a:buNone/>
                      </a:pPr>
                      <a:r>
                        <a:rPr lang="en-US" sz="800" b="1" dirty="0"/>
                        <a:t>30</a:t>
                      </a:r>
                    </a:p>
                  </a:txBody>
                  <a:tcPr anchor="ctr">
                    <a:solidFill>
                      <a:schemeClr val="accent1">
                        <a:lumMod val="40000"/>
                        <a:lumOff val="60000"/>
                      </a:schemeClr>
                    </a:solidFill>
                  </a:tcPr>
                </a:tc>
                <a:tc>
                  <a:txBody>
                    <a:bodyPr/>
                    <a:lstStyle/>
                    <a:p>
                      <a:pPr algn="ctr"/>
                      <a:r>
                        <a:rPr lang="en-US" sz="800" dirty="0"/>
                        <a:t>209</a:t>
                      </a:r>
                    </a:p>
                  </a:txBody>
                  <a:tcPr anchor="ctr"/>
                </a:tc>
                <a:tc>
                  <a:txBody>
                    <a:bodyPr/>
                    <a:lstStyle/>
                    <a:p>
                      <a:pPr marL="0" indent="0" algn="ctr">
                        <a:buFont typeface="+mj-lt"/>
                        <a:buNone/>
                      </a:pPr>
                      <a:r>
                        <a:rPr lang="en-US" sz="800" b="1" dirty="0"/>
                        <a:t>30</a:t>
                      </a:r>
                    </a:p>
                  </a:txBody>
                  <a:tcPr anchor="ctr">
                    <a:solidFill>
                      <a:schemeClr val="accent1">
                        <a:lumMod val="40000"/>
                        <a:lumOff val="60000"/>
                      </a:schemeClr>
                    </a:solidFill>
                  </a:tcPr>
                </a:tc>
                <a:tc>
                  <a:txBody>
                    <a:bodyPr/>
                    <a:lstStyle/>
                    <a:p>
                      <a:pPr algn="ctr"/>
                      <a:r>
                        <a:rPr lang="en-US" sz="800" dirty="0"/>
                        <a:t>287</a:t>
                      </a:r>
                    </a:p>
                  </a:txBody>
                  <a:tcPr anchor="ctr"/>
                </a:tc>
                <a:tc>
                  <a:txBody>
                    <a:bodyPr/>
                    <a:lstStyle/>
                    <a:p>
                      <a:pPr marL="0" indent="0" algn="ctr">
                        <a:buFont typeface="+mj-lt"/>
                        <a:buNone/>
                      </a:pPr>
                      <a:r>
                        <a:rPr lang="en-US" sz="800" b="1" dirty="0"/>
                        <a:t>30</a:t>
                      </a:r>
                    </a:p>
                  </a:txBody>
                  <a:tcPr anchor="ctr">
                    <a:solidFill>
                      <a:schemeClr val="accent1">
                        <a:lumMod val="40000"/>
                        <a:lumOff val="60000"/>
                      </a:schemeClr>
                    </a:solidFill>
                  </a:tcPr>
                </a:tc>
                <a:tc>
                  <a:txBody>
                    <a:bodyPr/>
                    <a:lstStyle/>
                    <a:p>
                      <a:pPr algn="ctr"/>
                      <a:r>
                        <a:rPr lang="en-US" sz="800" dirty="0"/>
                        <a:t>333</a:t>
                      </a:r>
                    </a:p>
                  </a:txBody>
                  <a:tcPr anchor="ctr"/>
                </a:tc>
                <a:tc>
                  <a:txBody>
                    <a:bodyPr/>
                    <a:lstStyle/>
                    <a:p>
                      <a:pPr marL="0" indent="0" algn="ctr">
                        <a:buFont typeface="+mj-lt"/>
                        <a:buNone/>
                      </a:pPr>
                      <a:r>
                        <a:rPr lang="en-US" sz="800" b="1" dirty="0"/>
                        <a:t>30</a:t>
                      </a:r>
                    </a:p>
                  </a:txBody>
                  <a:tcPr anchor="ctr">
                    <a:solidFill>
                      <a:schemeClr val="accent1">
                        <a:lumMod val="40000"/>
                        <a:lumOff val="60000"/>
                      </a:schemeClr>
                    </a:solidFill>
                  </a:tcPr>
                </a:tc>
                <a:tc>
                  <a:txBody>
                    <a:bodyPr/>
                    <a:lstStyle/>
                    <a:p>
                      <a:pPr algn="ctr"/>
                      <a:r>
                        <a:rPr lang="en-US" sz="800" dirty="0"/>
                        <a:t>315</a:t>
                      </a:r>
                    </a:p>
                  </a:txBody>
                  <a:tcPr anchor="ctr"/>
                </a:tc>
                <a:tc>
                  <a:txBody>
                    <a:bodyPr/>
                    <a:lstStyle/>
                    <a:p>
                      <a:pPr marL="0" indent="0" algn="ctr">
                        <a:buFont typeface="+mj-lt"/>
                        <a:buNone/>
                      </a:pPr>
                      <a:r>
                        <a:rPr lang="en-US" sz="800" b="1" dirty="0"/>
                        <a:t>30</a:t>
                      </a:r>
                    </a:p>
                  </a:txBody>
                  <a:tcPr anchor="ctr">
                    <a:solidFill>
                      <a:schemeClr val="accent1">
                        <a:lumMod val="40000"/>
                        <a:lumOff val="60000"/>
                      </a:schemeClr>
                    </a:solidFill>
                  </a:tcPr>
                </a:tc>
                <a:tc>
                  <a:txBody>
                    <a:bodyPr/>
                    <a:lstStyle/>
                    <a:p>
                      <a:pPr algn="ctr"/>
                      <a:r>
                        <a:rPr lang="en-US" sz="800" dirty="0"/>
                        <a:t>38</a:t>
                      </a:r>
                    </a:p>
                  </a:txBody>
                  <a:tcPr anchor="ctr"/>
                </a:tc>
                <a:tc>
                  <a:txBody>
                    <a:bodyPr/>
                    <a:lstStyle/>
                    <a:p>
                      <a:pPr marL="0" indent="0" algn="ctr">
                        <a:buFont typeface="+mj-lt"/>
                        <a:buNone/>
                      </a:pPr>
                      <a:r>
                        <a:rPr lang="en-US" sz="800" b="1" dirty="0"/>
                        <a:t>30</a:t>
                      </a:r>
                    </a:p>
                  </a:txBody>
                  <a:tcPr anchor="ctr">
                    <a:solidFill>
                      <a:schemeClr val="accent1">
                        <a:lumMod val="40000"/>
                        <a:lumOff val="60000"/>
                      </a:schemeClr>
                    </a:solidFill>
                  </a:tcPr>
                </a:tc>
                <a:tc>
                  <a:txBody>
                    <a:bodyPr/>
                    <a:lstStyle/>
                    <a:p>
                      <a:pPr algn="ctr"/>
                      <a:r>
                        <a:rPr lang="en-US" sz="800" dirty="0"/>
                        <a:t>174</a:t>
                      </a:r>
                    </a:p>
                  </a:txBody>
                  <a:tcPr anchor="ctr"/>
                </a:tc>
                <a:tc>
                  <a:txBody>
                    <a:bodyPr/>
                    <a:lstStyle/>
                    <a:p>
                      <a:pPr marL="0" indent="0" algn="ctr">
                        <a:buFont typeface="+mj-lt"/>
                        <a:buNone/>
                      </a:pPr>
                      <a:r>
                        <a:rPr lang="en-US" sz="800" b="1" dirty="0"/>
                        <a:t>30</a:t>
                      </a:r>
                    </a:p>
                  </a:txBody>
                  <a:tcPr anchor="ctr">
                    <a:solidFill>
                      <a:schemeClr val="accent1">
                        <a:lumMod val="40000"/>
                        <a:lumOff val="60000"/>
                      </a:schemeClr>
                    </a:solidFill>
                  </a:tcPr>
                </a:tc>
                <a:tc>
                  <a:txBody>
                    <a:bodyPr/>
                    <a:lstStyle/>
                    <a:p>
                      <a:pPr algn="ctr"/>
                      <a:r>
                        <a:rPr lang="en-US" sz="800" dirty="0"/>
                        <a:t>3</a:t>
                      </a:r>
                    </a:p>
                  </a:txBody>
                  <a:tcPr anchor="ctr"/>
                </a:tc>
                <a:extLst>
                  <a:ext uri="{0D108BD9-81ED-4DB2-BD59-A6C34878D82A}">
                    <a16:rowId xmlns:a16="http://schemas.microsoft.com/office/drawing/2014/main" val="10030"/>
                  </a:ext>
                </a:extLst>
              </a:tr>
              <a:tr h="197363">
                <a:tc>
                  <a:txBody>
                    <a:bodyPr/>
                    <a:lstStyle/>
                    <a:p>
                      <a:pPr marL="0" indent="0" algn="ctr">
                        <a:buFont typeface="+mj-lt"/>
                        <a:buNone/>
                      </a:pPr>
                      <a:r>
                        <a:rPr lang="en-US" sz="800" b="1" dirty="0"/>
                        <a:t>31</a:t>
                      </a:r>
                    </a:p>
                  </a:txBody>
                  <a:tcPr anchor="ctr">
                    <a:solidFill>
                      <a:schemeClr val="accent1">
                        <a:lumMod val="40000"/>
                        <a:lumOff val="60000"/>
                      </a:schemeClr>
                    </a:solidFill>
                  </a:tcPr>
                </a:tc>
                <a:tc>
                  <a:txBody>
                    <a:bodyPr/>
                    <a:lstStyle/>
                    <a:p>
                      <a:pPr algn="ctr"/>
                      <a:r>
                        <a:rPr lang="en-US" sz="800" dirty="0"/>
                        <a:t>211</a:t>
                      </a:r>
                    </a:p>
                  </a:txBody>
                  <a:tcPr anchor="ctr"/>
                </a:tc>
                <a:tc>
                  <a:txBody>
                    <a:bodyPr/>
                    <a:lstStyle/>
                    <a:p>
                      <a:pPr marL="0" indent="0" algn="ctr">
                        <a:buFont typeface="+mj-lt"/>
                        <a:buNone/>
                      </a:pPr>
                      <a:endParaRPr lang="en-US" sz="800" b="1" dirty="0"/>
                    </a:p>
                  </a:txBody>
                  <a:tcPr anchor="ctr">
                    <a:solidFill>
                      <a:schemeClr val="accent1">
                        <a:lumMod val="40000"/>
                        <a:lumOff val="60000"/>
                      </a:schemeClr>
                    </a:solidFill>
                  </a:tcPr>
                </a:tc>
                <a:tc>
                  <a:txBody>
                    <a:bodyPr/>
                    <a:lstStyle/>
                    <a:p>
                      <a:pPr algn="ctr"/>
                      <a:endParaRPr lang="en-US" sz="800"/>
                    </a:p>
                  </a:txBody>
                  <a:tcPr anchor="ctr"/>
                </a:tc>
                <a:tc>
                  <a:txBody>
                    <a:bodyPr/>
                    <a:lstStyle/>
                    <a:p>
                      <a:pPr marL="0" indent="0" algn="ctr">
                        <a:buFont typeface="+mj-lt"/>
                        <a:buNone/>
                      </a:pPr>
                      <a:r>
                        <a:rPr lang="en-US" sz="800" b="1" dirty="0"/>
                        <a:t>31</a:t>
                      </a:r>
                    </a:p>
                  </a:txBody>
                  <a:tcPr anchor="ctr">
                    <a:solidFill>
                      <a:schemeClr val="accent1">
                        <a:lumMod val="40000"/>
                        <a:lumOff val="60000"/>
                      </a:schemeClr>
                    </a:solidFill>
                  </a:tcPr>
                </a:tc>
                <a:tc>
                  <a:txBody>
                    <a:bodyPr/>
                    <a:lstStyle/>
                    <a:p>
                      <a:pPr algn="ctr"/>
                      <a:r>
                        <a:rPr lang="en-US" sz="800" dirty="0"/>
                        <a:t>30</a:t>
                      </a:r>
                    </a:p>
                  </a:txBody>
                  <a:tcPr anchor="ctr"/>
                </a:tc>
                <a:tc>
                  <a:txBody>
                    <a:bodyPr/>
                    <a:lstStyle/>
                    <a:p>
                      <a:pPr marL="0" indent="0" algn="ctr">
                        <a:buFont typeface="+mj-lt"/>
                        <a:buNone/>
                      </a:pPr>
                      <a:endParaRPr lang="en-US" sz="800" b="1" dirty="0"/>
                    </a:p>
                  </a:txBody>
                  <a:tcPr anchor="ctr">
                    <a:solidFill>
                      <a:schemeClr val="accent1">
                        <a:lumMod val="40000"/>
                        <a:lumOff val="60000"/>
                      </a:schemeClr>
                    </a:solidFill>
                  </a:tcPr>
                </a:tc>
                <a:tc>
                  <a:txBody>
                    <a:bodyPr/>
                    <a:lstStyle/>
                    <a:p>
                      <a:pPr algn="ctr"/>
                      <a:endParaRPr lang="en-US" sz="800"/>
                    </a:p>
                  </a:txBody>
                  <a:tcPr anchor="ctr"/>
                </a:tc>
                <a:tc>
                  <a:txBody>
                    <a:bodyPr/>
                    <a:lstStyle/>
                    <a:p>
                      <a:pPr marL="0" indent="0" algn="ctr">
                        <a:buFont typeface="+mj-lt"/>
                        <a:buNone/>
                      </a:pPr>
                      <a:r>
                        <a:rPr lang="en-US" sz="800" b="1" dirty="0"/>
                        <a:t>31</a:t>
                      </a:r>
                    </a:p>
                  </a:txBody>
                  <a:tcPr anchor="ctr">
                    <a:solidFill>
                      <a:schemeClr val="accent1">
                        <a:lumMod val="40000"/>
                        <a:lumOff val="60000"/>
                      </a:schemeClr>
                    </a:solidFill>
                  </a:tcPr>
                </a:tc>
                <a:tc>
                  <a:txBody>
                    <a:bodyPr/>
                    <a:lstStyle/>
                    <a:p>
                      <a:pPr algn="ctr"/>
                      <a:r>
                        <a:rPr lang="en-US" sz="800" dirty="0"/>
                        <a:t>313</a:t>
                      </a:r>
                    </a:p>
                  </a:txBody>
                  <a:tcPr anchor="ctr"/>
                </a:tc>
                <a:tc>
                  <a:txBody>
                    <a:bodyPr/>
                    <a:lstStyle/>
                    <a:p>
                      <a:pPr marL="0" indent="0" algn="ctr">
                        <a:buFont typeface="+mj-lt"/>
                        <a:buNone/>
                      </a:pPr>
                      <a:endParaRPr lang="en-US" sz="800" b="1" dirty="0"/>
                    </a:p>
                  </a:txBody>
                  <a:tcPr anchor="ctr">
                    <a:solidFill>
                      <a:schemeClr val="accent1">
                        <a:lumMod val="40000"/>
                        <a:lumOff val="60000"/>
                      </a:schemeClr>
                    </a:solidFill>
                  </a:tcPr>
                </a:tc>
                <a:tc>
                  <a:txBody>
                    <a:bodyPr/>
                    <a:lstStyle/>
                    <a:p>
                      <a:pPr algn="ctr"/>
                      <a:endParaRPr lang="en-US" sz="800"/>
                    </a:p>
                  </a:txBody>
                  <a:tcPr anchor="ctr"/>
                </a:tc>
                <a:tc>
                  <a:txBody>
                    <a:bodyPr/>
                    <a:lstStyle/>
                    <a:p>
                      <a:pPr marL="0" indent="0" algn="ctr">
                        <a:buFont typeface="+mj-lt"/>
                        <a:buNone/>
                      </a:pPr>
                      <a:r>
                        <a:rPr lang="en-US" sz="800" b="1" dirty="0"/>
                        <a:t>31</a:t>
                      </a:r>
                    </a:p>
                  </a:txBody>
                  <a:tcPr anchor="ctr">
                    <a:solidFill>
                      <a:schemeClr val="accent1">
                        <a:lumMod val="40000"/>
                        <a:lumOff val="60000"/>
                      </a:schemeClr>
                    </a:solidFill>
                  </a:tcPr>
                </a:tc>
                <a:tc>
                  <a:txBody>
                    <a:bodyPr/>
                    <a:lstStyle/>
                    <a:p>
                      <a:pPr algn="ctr"/>
                      <a:r>
                        <a:rPr lang="en-US" sz="800" dirty="0"/>
                        <a:t>193</a:t>
                      </a:r>
                    </a:p>
                  </a:txBody>
                  <a:tcPr anchor="ctr"/>
                </a:tc>
                <a:tc>
                  <a:txBody>
                    <a:bodyPr/>
                    <a:lstStyle/>
                    <a:p>
                      <a:pPr marL="0" indent="0" algn="ctr">
                        <a:buFont typeface="+mj-lt"/>
                        <a:buNone/>
                      </a:pPr>
                      <a:r>
                        <a:rPr lang="en-US" sz="800" b="1" dirty="0"/>
                        <a:t>31</a:t>
                      </a:r>
                    </a:p>
                  </a:txBody>
                  <a:tcPr anchor="ctr">
                    <a:solidFill>
                      <a:schemeClr val="accent1">
                        <a:lumMod val="40000"/>
                        <a:lumOff val="60000"/>
                      </a:schemeClr>
                    </a:solidFill>
                  </a:tcPr>
                </a:tc>
                <a:tc>
                  <a:txBody>
                    <a:bodyPr/>
                    <a:lstStyle/>
                    <a:p>
                      <a:pPr algn="ctr"/>
                      <a:r>
                        <a:rPr lang="en-US" sz="800" dirty="0"/>
                        <a:t>11</a:t>
                      </a:r>
                    </a:p>
                  </a:txBody>
                  <a:tcPr anchor="ctr"/>
                </a:tc>
                <a:tc>
                  <a:txBody>
                    <a:bodyPr/>
                    <a:lstStyle/>
                    <a:p>
                      <a:pPr marL="0" indent="0" algn="ctr">
                        <a:buFont typeface="+mj-lt"/>
                        <a:buNone/>
                      </a:pPr>
                      <a:endParaRPr lang="en-US" sz="800" b="1" dirty="0"/>
                    </a:p>
                  </a:txBody>
                  <a:tcPr anchor="ctr">
                    <a:solidFill>
                      <a:schemeClr val="accent1">
                        <a:lumMod val="40000"/>
                        <a:lumOff val="60000"/>
                      </a:schemeClr>
                    </a:solidFill>
                  </a:tcPr>
                </a:tc>
                <a:tc>
                  <a:txBody>
                    <a:bodyPr/>
                    <a:lstStyle/>
                    <a:p>
                      <a:pPr algn="ctr"/>
                      <a:endParaRPr lang="en-US" sz="800" dirty="0"/>
                    </a:p>
                  </a:txBody>
                  <a:tcPr anchor="ctr"/>
                </a:tc>
                <a:tc>
                  <a:txBody>
                    <a:bodyPr/>
                    <a:lstStyle/>
                    <a:p>
                      <a:pPr marL="0" indent="0" algn="ctr">
                        <a:buFont typeface="+mj-lt"/>
                        <a:buNone/>
                      </a:pPr>
                      <a:r>
                        <a:rPr lang="en-US" sz="800" b="1" dirty="0"/>
                        <a:t>31</a:t>
                      </a:r>
                    </a:p>
                  </a:txBody>
                  <a:tcPr anchor="ctr">
                    <a:solidFill>
                      <a:schemeClr val="accent1">
                        <a:lumMod val="40000"/>
                        <a:lumOff val="60000"/>
                      </a:schemeClr>
                    </a:solidFill>
                  </a:tcPr>
                </a:tc>
                <a:tc>
                  <a:txBody>
                    <a:bodyPr/>
                    <a:lstStyle/>
                    <a:p>
                      <a:pPr algn="ctr"/>
                      <a:r>
                        <a:rPr lang="en-US" sz="800" dirty="0"/>
                        <a:t>79</a:t>
                      </a:r>
                    </a:p>
                  </a:txBody>
                  <a:tcPr anchor="ctr"/>
                </a:tc>
                <a:tc>
                  <a:txBody>
                    <a:bodyPr/>
                    <a:lstStyle/>
                    <a:p>
                      <a:pPr marL="0" indent="0" algn="ctr">
                        <a:buFont typeface="+mj-lt"/>
                        <a:buNone/>
                      </a:pPr>
                      <a:endParaRPr lang="en-US" sz="800" b="1" dirty="0"/>
                    </a:p>
                  </a:txBody>
                  <a:tcPr anchor="ctr">
                    <a:solidFill>
                      <a:schemeClr val="accent1">
                        <a:lumMod val="40000"/>
                        <a:lumOff val="60000"/>
                      </a:schemeClr>
                    </a:solidFill>
                  </a:tcPr>
                </a:tc>
                <a:tc>
                  <a:txBody>
                    <a:bodyPr/>
                    <a:lstStyle/>
                    <a:p>
                      <a:pPr algn="ctr"/>
                      <a:endParaRPr lang="en-US" sz="800"/>
                    </a:p>
                  </a:txBody>
                  <a:tcPr anchor="ctr"/>
                </a:tc>
                <a:tc>
                  <a:txBody>
                    <a:bodyPr/>
                    <a:lstStyle/>
                    <a:p>
                      <a:pPr marL="0" indent="0" algn="ctr">
                        <a:buFont typeface="+mj-lt"/>
                        <a:buNone/>
                      </a:pPr>
                      <a:r>
                        <a:rPr lang="en-US" sz="800" b="1" dirty="0"/>
                        <a:t>31</a:t>
                      </a:r>
                    </a:p>
                  </a:txBody>
                  <a:tcPr anchor="ctr">
                    <a:solidFill>
                      <a:schemeClr val="accent1">
                        <a:lumMod val="40000"/>
                        <a:lumOff val="60000"/>
                      </a:schemeClr>
                    </a:solidFill>
                  </a:tcPr>
                </a:tc>
                <a:tc>
                  <a:txBody>
                    <a:bodyPr/>
                    <a:lstStyle/>
                    <a:p>
                      <a:pPr algn="ctr"/>
                      <a:r>
                        <a:rPr lang="en-US" sz="800" dirty="0"/>
                        <a:t>100</a:t>
                      </a:r>
                    </a:p>
                  </a:txBody>
                  <a:tcPr anchor="ctr"/>
                </a:tc>
                <a:extLst>
                  <a:ext uri="{0D108BD9-81ED-4DB2-BD59-A6C34878D82A}">
                    <a16:rowId xmlns:a16="http://schemas.microsoft.com/office/drawing/2014/main" val="10031"/>
                  </a:ext>
                </a:extLst>
              </a:tr>
            </a:tbl>
          </a:graphicData>
        </a:graphic>
      </p:graphicFrame>
    </p:spTree>
    <p:extLst>
      <p:ext uri="{BB962C8B-B14F-4D97-AF65-F5344CB8AC3E}">
        <p14:creationId xmlns:p14="http://schemas.microsoft.com/office/powerpoint/2010/main" val="60491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16850535"/>
              </p:ext>
            </p:extLst>
          </p:nvPr>
        </p:nvGraphicFramePr>
        <p:xfrm>
          <a:off x="76200" y="85972"/>
          <a:ext cx="12039600" cy="6695832"/>
        </p:xfrm>
        <a:graphic>
          <a:graphicData uri="http://schemas.openxmlformats.org/drawingml/2006/table">
            <a:tbl>
              <a:tblPr>
                <a:tableStyleId>{08FB837D-C827-4EFA-A057-4D05807E0F7C}</a:tableStyleId>
              </a:tblPr>
              <a:tblGrid>
                <a:gridCol w="1805940">
                  <a:extLst>
                    <a:ext uri="{9D8B030D-6E8A-4147-A177-3AD203B41FA5}">
                      <a16:colId xmlns:a16="http://schemas.microsoft.com/office/drawing/2014/main" val="20000"/>
                    </a:ext>
                  </a:extLst>
                </a:gridCol>
                <a:gridCol w="10233660">
                  <a:extLst>
                    <a:ext uri="{9D8B030D-6E8A-4147-A177-3AD203B41FA5}">
                      <a16:colId xmlns:a16="http://schemas.microsoft.com/office/drawing/2014/main" val="20001"/>
                    </a:ext>
                  </a:extLst>
                </a:gridCol>
              </a:tblGrid>
              <a:tr h="265310">
                <a:tc>
                  <a:txBody>
                    <a:bodyPr/>
                    <a:lstStyle/>
                    <a:p>
                      <a:pPr algn="ctr"/>
                      <a:r>
                        <a:rPr lang="en-US" sz="1400" b="1" dirty="0"/>
                        <a:t>Classification</a:t>
                      </a:r>
                    </a:p>
                  </a:txBody>
                  <a:tcPr marL="8930" marR="8930" marT="8930" marB="8930" anchor="ctr"/>
                </a:tc>
                <a:tc>
                  <a:txBody>
                    <a:bodyPr/>
                    <a:lstStyle/>
                    <a:p>
                      <a:pPr algn="ctr"/>
                      <a:r>
                        <a:rPr lang="en-US" sz="1400" b="1" dirty="0"/>
                        <a:t>Definition</a:t>
                      </a:r>
                    </a:p>
                  </a:txBody>
                  <a:tcPr marL="8930" marR="8930" marT="8930" marB="8930" anchor="ctr"/>
                </a:tc>
                <a:extLst>
                  <a:ext uri="{0D108BD9-81ED-4DB2-BD59-A6C34878D82A}">
                    <a16:rowId xmlns:a16="http://schemas.microsoft.com/office/drawing/2014/main" val="10000"/>
                  </a:ext>
                </a:extLst>
              </a:tr>
              <a:tr h="265310">
                <a:tc>
                  <a:txBody>
                    <a:bodyPr/>
                    <a:lstStyle/>
                    <a:p>
                      <a:pPr algn="ctr"/>
                      <a:r>
                        <a:rPr lang="en-US" sz="1400" dirty="0"/>
                        <a:t>I-A</a:t>
                      </a:r>
                      <a:endParaRPr lang="en-US" sz="1400" b="0" dirty="0"/>
                    </a:p>
                  </a:txBody>
                  <a:tcPr marL="8930" marR="8930" marT="8930" marB="8930" anchor="ctr"/>
                </a:tc>
                <a:tc>
                  <a:txBody>
                    <a:bodyPr/>
                    <a:lstStyle/>
                    <a:p>
                      <a:r>
                        <a:rPr lang="en-US" sz="1400"/>
                        <a:t>Available for military service</a:t>
                      </a:r>
                      <a:endParaRPr lang="en-US" sz="1400" b="0"/>
                    </a:p>
                  </a:txBody>
                  <a:tcPr marL="8930" marR="8930" marT="8930" marB="8930" anchor="ctr"/>
                </a:tc>
                <a:extLst>
                  <a:ext uri="{0D108BD9-81ED-4DB2-BD59-A6C34878D82A}">
                    <a16:rowId xmlns:a16="http://schemas.microsoft.com/office/drawing/2014/main" val="10001"/>
                  </a:ext>
                </a:extLst>
              </a:tr>
              <a:tr h="265310">
                <a:tc>
                  <a:txBody>
                    <a:bodyPr/>
                    <a:lstStyle/>
                    <a:p>
                      <a:pPr algn="ctr"/>
                      <a:r>
                        <a:rPr lang="en-US" sz="1400" dirty="0"/>
                        <a:t>I-A-0</a:t>
                      </a:r>
                      <a:endParaRPr lang="en-US" sz="1400" b="0" dirty="0"/>
                    </a:p>
                  </a:txBody>
                  <a:tcPr marL="8930" marR="8930" marT="8930" marB="8930" anchor="ctr"/>
                </a:tc>
                <a:tc>
                  <a:txBody>
                    <a:bodyPr/>
                    <a:lstStyle/>
                    <a:p>
                      <a:r>
                        <a:rPr lang="en-US" sz="1400" dirty="0"/>
                        <a:t>Conscientious objector available for noncombatant military service only</a:t>
                      </a:r>
                      <a:endParaRPr lang="en-US" sz="1400" b="0" dirty="0"/>
                    </a:p>
                  </a:txBody>
                  <a:tcPr marL="8930" marR="8930" marT="8930" marB="8930" anchor="ctr"/>
                </a:tc>
                <a:extLst>
                  <a:ext uri="{0D108BD9-81ED-4DB2-BD59-A6C34878D82A}">
                    <a16:rowId xmlns:a16="http://schemas.microsoft.com/office/drawing/2014/main" val="10002"/>
                  </a:ext>
                </a:extLst>
              </a:tr>
              <a:tr h="265310">
                <a:tc>
                  <a:txBody>
                    <a:bodyPr/>
                    <a:lstStyle/>
                    <a:p>
                      <a:pPr algn="ctr"/>
                      <a:r>
                        <a:rPr lang="en-US" sz="1400"/>
                        <a:t>I-C</a:t>
                      </a:r>
                      <a:endParaRPr lang="en-US" sz="1400" b="0"/>
                    </a:p>
                  </a:txBody>
                  <a:tcPr marL="8930" marR="8930" marT="8930" marB="8930" anchor="ctr"/>
                </a:tc>
                <a:tc>
                  <a:txBody>
                    <a:bodyPr/>
                    <a:lstStyle/>
                    <a:p>
                      <a:r>
                        <a:rPr lang="en-US" sz="1400" dirty="0"/>
                        <a:t>Member of the armed forces of the U.S., the Coast and Geodetic Survey, or the Public Health Service</a:t>
                      </a:r>
                      <a:endParaRPr lang="en-US" sz="1400" b="0" dirty="0"/>
                    </a:p>
                  </a:txBody>
                  <a:tcPr marL="8930" marR="8930" marT="8930" marB="8930" anchor="ctr"/>
                </a:tc>
                <a:extLst>
                  <a:ext uri="{0D108BD9-81ED-4DB2-BD59-A6C34878D82A}">
                    <a16:rowId xmlns:a16="http://schemas.microsoft.com/office/drawing/2014/main" val="10003"/>
                  </a:ext>
                </a:extLst>
              </a:tr>
              <a:tr h="265310">
                <a:tc>
                  <a:txBody>
                    <a:bodyPr/>
                    <a:lstStyle/>
                    <a:p>
                      <a:pPr algn="ctr"/>
                      <a:r>
                        <a:rPr lang="en-US" sz="1400"/>
                        <a:t>I-D</a:t>
                      </a:r>
                      <a:endParaRPr lang="en-US" sz="1400" b="0"/>
                    </a:p>
                  </a:txBody>
                  <a:tcPr marL="8930" marR="8930" marT="8930" marB="8930" anchor="ctr"/>
                </a:tc>
                <a:tc>
                  <a:txBody>
                    <a:bodyPr/>
                    <a:lstStyle/>
                    <a:p>
                      <a:r>
                        <a:rPr lang="en-US" sz="1400" dirty="0"/>
                        <a:t>Member of reserve component or student taking military training</a:t>
                      </a:r>
                      <a:endParaRPr lang="en-US" sz="1400" b="0" dirty="0"/>
                    </a:p>
                  </a:txBody>
                  <a:tcPr marL="8930" marR="8930" marT="8930" marB="8930" anchor="ctr"/>
                </a:tc>
                <a:extLst>
                  <a:ext uri="{0D108BD9-81ED-4DB2-BD59-A6C34878D82A}">
                    <a16:rowId xmlns:a16="http://schemas.microsoft.com/office/drawing/2014/main" val="10004"/>
                  </a:ext>
                </a:extLst>
              </a:tr>
              <a:tr h="290506">
                <a:tc>
                  <a:txBody>
                    <a:bodyPr/>
                    <a:lstStyle/>
                    <a:p>
                      <a:pPr algn="ctr"/>
                      <a:r>
                        <a:rPr lang="en-US" sz="1400"/>
                        <a:t>I-H</a:t>
                      </a:r>
                      <a:endParaRPr lang="en-US" sz="1400" b="0"/>
                    </a:p>
                  </a:txBody>
                  <a:tcPr marL="8930" marR="8930" marT="8930" marB="8930" anchor="ctr"/>
                </a:tc>
                <a:tc>
                  <a:txBody>
                    <a:bodyPr/>
                    <a:lstStyle/>
                    <a:p>
                      <a:r>
                        <a:rPr lang="en-US" sz="1400" dirty="0"/>
                        <a:t>Registrant not currently subject to processing for induction</a:t>
                      </a:r>
                      <a:endParaRPr lang="en-US" sz="1400" b="0" dirty="0"/>
                    </a:p>
                  </a:txBody>
                  <a:tcPr marL="8930" marR="8930" marT="8930" marB="8930" anchor="ctr"/>
                </a:tc>
                <a:extLst>
                  <a:ext uri="{0D108BD9-81ED-4DB2-BD59-A6C34878D82A}">
                    <a16:rowId xmlns:a16="http://schemas.microsoft.com/office/drawing/2014/main" val="10005"/>
                  </a:ext>
                </a:extLst>
              </a:tr>
              <a:tr h="268596">
                <a:tc>
                  <a:txBody>
                    <a:bodyPr/>
                    <a:lstStyle/>
                    <a:p>
                      <a:pPr algn="ctr"/>
                      <a:r>
                        <a:rPr lang="en-US" sz="1400" dirty="0"/>
                        <a:t>I-0</a:t>
                      </a:r>
                      <a:endParaRPr lang="en-US" sz="1400" b="0" dirty="0"/>
                    </a:p>
                  </a:txBody>
                  <a:tcPr marL="8930" marR="8930" marT="8930" marB="8930" anchor="ctr"/>
                </a:tc>
                <a:tc>
                  <a:txBody>
                    <a:bodyPr/>
                    <a:lstStyle/>
                    <a:p>
                      <a:r>
                        <a:rPr lang="en-US" sz="1400" dirty="0"/>
                        <a:t>Conscientious objector available for civilian work contributing to the maintenance of the national health, safety, or interest</a:t>
                      </a:r>
                      <a:endParaRPr lang="en-US" sz="1400" b="0" dirty="0"/>
                    </a:p>
                  </a:txBody>
                  <a:tcPr marL="8930" marR="8930" marT="8930" marB="8930" anchor="ctr"/>
                </a:tc>
                <a:extLst>
                  <a:ext uri="{0D108BD9-81ED-4DB2-BD59-A6C34878D82A}">
                    <a16:rowId xmlns:a16="http://schemas.microsoft.com/office/drawing/2014/main" val="10006"/>
                  </a:ext>
                </a:extLst>
              </a:tr>
              <a:tr h="265310">
                <a:tc>
                  <a:txBody>
                    <a:bodyPr/>
                    <a:lstStyle/>
                    <a:p>
                      <a:pPr algn="ctr"/>
                      <a:r>
                        <a:rPr lang="en-US" sz="1400"/>
                        <a:t>I-S</a:t>
                      </a:r>
                      <a:endParaRPr lang="en-US" sz="1400" b="0"/>
                    </a:p>
                  </a:txBody>
                  <a:tcPr marL="8930" marR="8930" marT="8930" marB="8930" anchor="ctr"/>
                </a:tc>
                <a:tc>
                  <a:txBody>
                    <a:bodyPr/>
                    <a:lstStyle/>
                    <a:p>
                      <a:r>
                        <a:rPr lang="en-US" sz="1400" dirty="0"/>
                        <a:t>Student deferred by statute (High School)</a:t>
                      </a:r>
                      <a:endParaRPr lang="en-US" sz="1400" b="0" dirty="0"/>
                    </a:p>
                  </a:txBody>
                  <a:tcPr marL="8930" marR="8930" marT="8930" marB="8930" anchor="ctr"/>
                </a:tc>
                <a:extLst>
                  <a:ext uri="{0D108BD9-81ED-4DB2-BD59-A6C34878D82A}">
                    <a16:rowId xmlns:a16="http://schemas.microsoft.com/office/drawing/2014/main" val="10007"/>
                  </a:ext>
                </a:extLst>
              </a:tr>
              <a:tr h="265310">
                <a:tc>
                  <a:txBody>
                    <a:bodyPr/>
                    <a:lstStyle/>
                    <a:p>
                      <a:pPr algn="ctr"/>
                      <a:r>
                        <a:rPr lang="en-US" sz="1400"/>
                        <a:t>I-Y</a:t>
                      </a:r>
                      <a:endParaRPr lang="en-US" sz="1400" b="0"/>
                    </a:p>
                  </a:txBody>
                  <a:tcPr marL="8930" marR="8930" marT="8930" marB="8930" anchor="ctr"/>
                </a:tc>
                <a:tc>
                  <a:txBody>
                    <a:bodyPr/>
                    <a:lstStyle/>
                    <a:p>
                      <a:r>
                        <a:rPr lang="en-US" sz="1400" dirty="0"/>
                        <a:t>Registrant available for military service, but qualified for military only in the event of war or national emergency</a:t>
                      </a:r>
                      <a:endParaRPr lang="en-US" sz="1400" b="0" dirty="0"/>
                    </a:p>
                  </a:txBody>
                  <a:tcPr marL="8930" marR="8930" marT="8930" marB="8930" anchor="ctr"/>
                </a:tc>
                <a:extLst>
                  <a:ext uri="{0D108BD9-81ED-4DB2-BD59-A6C34878D82A}">
                    <a16:rowId xmlns:a16="http://schemas.microsoft.com/office/drawing/2014/main" val="10008"/>
                  </a:ext>
                </a:extLst>
              </a:tr>
              <a:tr h="510126">
                <a:tc>
                  <a:txBody>
                    <a:bodyPr/>
                    <a:lstStyle/>
                    <a:p>
                      <a:pPr algn="ctr"/>
                      <a:r>
                        <a:rPr lang="en-US" sz="1400"/>
                        <a:t>I-W</a:t>
                      </a:r>
                      <a:endParaRPr lang="en-US" sz="1400" b="0"/>
                    </a:p>
                  </a:txBody>
                  <a:tcPr marL="8930" marR="8930" marT="8930" marB="8930" anchor="ctr"/>
                </a:tc>
                <a:tc>
                  <a:txBody>
                    <a:bodyPr/>
                    <a:lstStyle/>
                    <a:p>
                      <a:r>
                        <a:rPr lang="en-US" sz="1400" dirty="0"/>
                        <a:t>Conscientious objector performing civilian work</a:t>
                      </a:r>
                      <a:br>
                        <a:rPr lang="en-US" sz="1400" dirty="0"/>
                      </a:br>
                      <a:r>
                        <a:rPr lang="en-US" sz="1400" dirty="0"/>
                        <a:t>contributing to the maintenance of the national health, safety, or interest</a:t>
                      </a:r>
                      <a:endParaRPr lang="en-US" sz="1400" b="0" dirty="0"/>
                    </a:p>
                  </a:txBody>
                  <a:tcPr marL="8930" marR="8930" marT="8930" marB="8930" anchor="ctr"/>
                </a:tc>
                <a:extLst>
                  <a:ext uri="{0D108BD9-81ED-4DB2-BD59-A6C34878D82A}">
                    <a16:rowId xmlns:a16="http://schemas.microsoft.com/office/drawing/2014/main" val="10009"/>
                  </a:ext>
                </a:extLst>
              </a:tr>
              <a:tr h="265310">
                <a:tc>
                  <a:txBody>
                    <a:bodyPr/>
                    <a:lstStyle/>
                    <a:p>
                      <a:pPr algn="ctr"/>
                      <a:r>
                        <a:rPr lang="en-US" sz="1400" dirty="0"/>
                        <a:t>II-A</a:t>
                      </a:r>
                      <a:endParaRPr lang="en-US" sz="1400" b="0" dirty="0"/>
                    </a:p>
                  </a:txBody>
                  <a:tcPr marL="8930" marR="8930" marT="8930" marB="8930" anchor="ctr"/>
                </a:tc>
                <a:tc>
                  <a:txBody>
                    <a:bodyPr/>
                    <a:lstStyle/>
                    <a:p>
                      <a:r>
                        <a:rPr lang="en-US" sz="1400" dirty="0"/>
                        <a:t>Registrant deferred because of civilian occupation (except agriculture or activity in study)</a:t>
                      </a:r>
                      <a:endParaRPr lang="en-US" sz="1400" b="0" dirty="0"/>
                    </a:p>
                  </a:txBody>
                  <a:tcPr marL="8930" marR="8930" marT="8930" marB="8930" anchor="ctr"/>
                </a:tc>
                <a:extLst>
                  <a:ext uri="{0D108BD9-81ED-4DB2-BD59-A6C34878D82A}">
                    <a16:rowId xmlns:a16="http://schemas.microsoft.com/office/drawing/2014/main" val="10010"/>
                  </a:ext>
                </a:extLst>
              </a:tr>
              <a:tr h="265310">
                <a:tc>
                  <a:txBody>
                    <a:bodyPr/>
                    <a:lstStyle/>
                    <a:p>
                      <a:pPr algn="ctr"/>
                      <a:r>
                        <a:rPr lang="en-US" sz="1400"/>
                        <a:t>II-C</a:t>
                      </a:r>
                      <a:endParaRPr lang="en-US" sz="1400" b="0"/>
                    </a:p>
                  </a:txBody>
                  <a:tcPr marL="8930" marR="8930" marT="8930" marB="8930" anchor="ctr"/>
                </a:tc>
                <a:tc>
                  <a:txBody>
                    <a:bodyPr/>
                    <a:lstStyle/>
                    <a:p>
                      <a:r>
                        <a:rPr lang="en-US" sz="1400" dirty="0"/>
                        <a:t>Registrant deferred because of agricultural occupation</a:t>
                      </a:r>
                      <a:endParaRPr lang="en-US" sz="1400" b="0" dirty="0"/>
                    </a:p>
                  </a:txBody>
                  <a:tcPr marL="8930" marR="8930" marT="8930" marB="8930" anchor="ctr"/>
                </a:tc>
                <a:extLst>
                  <a:ext uri="{0D108BD9-81ED-4DB2-BD59-A6C34878D82A}">
                    <a16:rowId xmlns:a16="http://schemas.microsoft.com/office/drawing/2014/main" val="10011"/>
                  </a:ext>
                </a:extLst>
              </a:tr>
              <a:tr h="265310">
                <a:tc>
                  <a:txBody>
                    <a:bodyPr/>
                    <a:lstStyle/>
                    <a:p>
                      <a:pPr algn="ctr"/>
                      <a:r>
                        <a:rPr lang="en-US" sz="1400"/>
                        <a:t>II-D</a:t>
                      </a:r>
                      <a:endParaRPr lang="en-US" sz="1400" b="0"/>
                    </a:p>
                  </a:txBody>
                  <a:tcPr marL="8930" marR="8930" marT="8930" marB="8930" anchor="ctr"/>
                </a:tc>
                <a:tc>
                  <a:txBody>
                    <a:bodyPr/>
                    <a:lstStyle/>
                    <a:p>
                      <a:r>
                        <a:rPr lang="en-US" sz="1400" dirty="0"/>
                        <a:t>Registrant deferred because of study preparing for the ministry</a:t>
                      </a:r>
                      <a:endParaRPr lang="en-US" sz="1400" b="0" dirty="0"/>
                    </a:p>
                  </a:txBody>
                  <a:tcPr marL="8930" marR="8930" marT="8930" marB="8930" anchor="ctr"/>
                </a:tc>
                <a:extLst>
                  <a:ext uri="{0D108BD9-81ED-4DB2-BD59-A6C34878D82A}">
                    <a16:rowId xmlns:a16="http://schemas.microsoft.com/office/drawing/2014/main" val="10012"/>
                  </a:ext>
                </a:extLst>
              </a:tr>
              <a:tr h="290506">
                <a:tc>
                  <a:txBody>
                    <a:bodyPr/>
                    <a:lstStyle/>
                    <a:p>
                      <a:pPr algn="ctr"/>
                      <a:r>
                        <a:rPr lang="en-US" sz="1400"/>
                        <a:t>II-S</a:t>
                      </a:r>
                      <a:endParaRPr lang="en-US" sz="1400" b="0"/>
                    </a:p>
                  </a:txBody>
                  <a:tcPr marL="8930" marR="8930" marT="8930" marB="8930" anchor="ctr"/>
                </a:tc>
                <a:tc>
                  <a:txBody>
                    <a:bodyPr/>
                    <a:lstStyle/>
                    <a:p>
                      <a:r>
                        <a:rPr lang="en-US" sz="1400" dirty="0"/>
                        <a:t>Registrant deferred because of activity in study</a:t>
                      </a:r>
                      <a:endParaRPr lang="en-US" sz="1400" b="0" dirty="0"/>
                    </a:p>
                  </a:txBody>
                  <a:tcPr marL="8930" marR="8930" marT="8930" marB="8930" anchor="ctr"/>
                </a:tc>
                <a:extLst>
                  <a:ext uri="{0D108BD9-81ED-4DB2-BD59-A6C34878D82A}">
                    <a16:rowId xmlns:a16="http://schemas.microsoft.com/office/drawing/2014/main" val="10013"/>
                  </a:ext>
                </a:extLst>
              </a:tr>
              <a:tr h="265310">
                <a:tc>
                  <a:txBody>
                    <a:bodyPr/>
                    <a:lstStyle/>
                    <a:p>
                      <a:pPr algn="ctr"/>
                      <a:r>
                        <a:rPr lang="en-US" sz="1400"/>
                        <a:t>III-A</a:t>
                      </a:r>
                      <a:endParaRPr lang="en-US" sz="1400" b="0"/>
                    </a:p>
                  </a:txBody>
                  <a:tcPr marL="8930" marR="8930" marT="8930" marB="8930" anchor="ctr"/>
                </a:tc>
                <a:tc>
                  <a:txBody>
                    <a:bodyPr/>
                    <a:lstStyle/>
                    <a:p>
                      <a:r>
                        <a:rPr lang="en-US" sz="1400" dirty="0"/>
                        <a:t>Registrant with a child or children; registrant deferred by reason of extreme hardship to dependents</a:t>
                      </a:r>
                      <a:endParaRPr lang="en-US" sz="1400" b="0" dirty="0"/>
                    </a:p>
                  </a:txBody>
                  <a:tcPr marL="8930" marR="8930" marT="8930" marB="8930" anchor="ctr"/>
                </a:tc>
                <a:extLst>
                  <a:ext uri="{0D108BD9-81ED-4DB2-BD59-A6C34878D82A}">
                    <a16:rowId xmlns:a16="http://schemas.microsoft.com/office/drawing/2014/main" val="10014"/>
                  </a:ext>
                </a:extLst>
              </a:tr>
              <a:tr h="290506">
                <a:tc>
                  <a:txBody>
                    <a:bodyPr/>
                    <a:lstStyle/>
                    <a:p>
                      <a:pPr algn="ctr"/>
                      <a:r>
                        <a:rPr lang="en-US" sz="1400"/>
                        <a:t>IV-A</a:t>
                      </a:r>
                      <a:endParaRPr lang="en-US" sz="1400" b="0"/>
                    </a:p>
                  </a:txBody>
                  <a:tcPr marL="8930" marR="8930" marT="8930" marB="8930" anchor="ctr"/>
                </a:tc>
                <a:tc>
                  <a:txBody>
                    <a:bodyPr/>
                    <a:lstStyle/>
                    <a:p>
                      <a:r>
                        <a:rPr lang="en-US" sz="1400" dirty="0"/>
                        <a:t>Registrant who has completed service; sole surviving son</a:t>
                      </a:r>
                      <a:endParaRPr lang="en-US" sz="1400" b="0" dirty="0"/>
                    </a:p>
                  </a:txBody>
                  <a:tcPr marL="8930" marR="8930" marT="8930" marB="8930" anchor="ctr"/>
                </a:tc>
                <a:extLst>
                  <a:ext uri="{0D108BD9-81ED-4DB2-BD59-A6C34878D82A}">
                    <a16:rowId xmlns:a16="http://schemas.microsoft.com/office/drawing/2014/main" val="10015"/>
                  </a:ext>
                </a:extLst>
              </a:tr>
              <a:tr h="265310">
                <a:tc>
                  <a:txBody>
                    <a:bodyPr/>
                    <a:lstStyle/>
                    <a:p>
                      <a:pPr algn="ctr"/>
                      <a:r>
                        <a:rPr lang="en-US" sz="1400"/>
                        <a:t>IV-B</a:t>
                      </a:r>
                      <a:endParaRPr lang="en-US" sz="1400" b="0"/>
                    </a:p>
                  </a:txBody>
                  <a:tcPr marL="8930" marR="8930" marT="8930" marB="8930" anchor="ctr"/>
                </a:tc>
                <a:tc>
                  <a:txBody>
                    <a:bodyPr/>
                    <a:lstStyle/>
                    <a:p>
                      <a:r>
                        <a:rPr lang="en-US" sz="1400"/>
                        <a:t>Official deferred by law</a:t>
                      </a:r>
                      <a:endParaRPr lang="en-US" sz="1400" b="0"/>
                    </a:p>
                  </a:txBody>
                  <a:tcPr marL="8930" marR="8930" marT="8930" marB="8930" anchor="ctr"/>
                </a:tc>
                <a:extLst>
                  <a:ext uri="{0D108BD9-81ED-4DB2-BD59-A6C34878D82A}">
                    <a16:rowId xmlns:a16="http://schemas.microsoft.com/office/drawing/2014/main" val="10016"/>
                  </a:ext>
                </a:extLst>
              </a:tr>
              <a:tr h="265310">
                <a:tc>
                  <a:txBody>
                    <a:bodyPr/>
                    <a:lstStyle/>
                    <a:p>
                      <a:pPr algn="ctr"/>
                      <a:r>
                        <a:rPr lang="en-US" sz="1400"/>
                        <a:t>IV-C</a:t>
                      </a:r>
                      <a:endParaRPr lang="en-US" sz="1400" b="0"/>
                    </a:p>
                  </a:txBody>
                  <a:tcPr marL="8930" marR="8930" marT="8930" marB="8930" anchor="ctr"/>
                </a:tc>
                <a:tc>
                  <a:txBody>
                    <a:bodyPr/>
                    <a:lstStyle/>
                    <a:p>
                      <a:r>
                        <a:rPr lang="en-US" sz="1400" dirty="0"/>
                        <a:t>Alien</a:t>
                      </a:r>
                      <a:endParaRPr lang="en-US" sz="1400" b="0" dirty="0"/>
                    </a:p>
                  </a:txBody>
                  <a:tcPr marL="8930" marR="8930" marT="8930" marB="8930" anchor="ctr"/>
                </a:tc>
                <a:extLst>
                  <a:ext uri="{0D108BD9-81ED-4DB2-BD59-A6C34878D82A}">
                    <a16:rowId xmlns:a16="http://schemas.microsoft.com/office/drawing/2014/main" val="10017"/>
                  </a:ext>
                </a:extLst>
              </a:tr>
              <a:tr h="265310">
                <a:tc>
                  <a:txBody>
                    <a:bodyPr/>
                    <a:lstStyle/>
                    <a:p>
                      <a:pPr algn="ctr"/>
                      <a:r>
                        <a:rPr lang="en-US" sz="1400"/>
                        <a:t>IV-D</a:t>
                      </a:r>
                      <a:endParaRPr lang="en-US" sz="1400" b="0"/>
                    </a:p>
                  </a:txBody>
                  <a:tcPr marL="8930" marR="8930" marT="8930" marB="8930" anchor="ctr"/>
                </a:tc>
                <a:tc>
                  <a:txBody>
                    <a:bodyPr/>
                    <a:lstStyle/>
                    <a:p>
                      <a:r>
                        <a:rPr lang="en-US" sz="1400" dirty="0"/>
                        <a:t>Minister of religion or divinity student</a:t>
                      </a:r>
                      <a:endParaRPr lang="en-US" sz="1400" b="0" dirty="0"/>
                    </a:p>
                  </a:txBody>
                  <a:tcPr marL="8930" marR="8930" marT="8930" marB="8930" anchor="ctr"/>
                </a:tc>
                <a:extLst>
                  <a:ext uri="{0D108BD9-81ED-4DB2-BD59-A6C34878D82A}">
                    <a16:rowId xmlns:a16="http://schemas.microsoft.com/office/drawing/2014/main" val="10018"/>
                  </a:ext>
                </a:extLst>
              </a:tr>
              <a:tr h="265310">
                <a:tc>
                  <a:txBody>
                    <a:bodyPr/>
                    <a:lstStyle/>
                    <a:p>
                      <a:pPr algn="ctr"/>
                      <a:r>
                        <a:rPr lang="en-US" sz="1400"/>
                        <a:t>IV-F</a:t>
                      </a:r>
                      <a:endParaRPr lang="en-US" sz="1400" b="0"/>
                    </a:p>
                  </a:txBody>
                  <a:tcPr marL="8930" marR="8930" marT="8930" marB="8930" anchor="ctr"/>
                </a:tc>
                <a:tc>
                  <a:txBody>
                    <a:bodyPr/>
                    <a:lstStyle/>
                    <a:p>
                      <a:r>
                        <a:rPr lang="en-US" sz="1400" dirty="0"/>
                        <a:t>Registrant not qualified for any military service</a:t>
                      </a:r>
                      <a:endParaRPr lang="en-US" sz="1400" b="0" dirty="0"/>
                    </a:p>
                  </a:txBody>
                  <a:tcPr marL="8930" marR="8930" marT="8930" marB="8930" anchor="ctr"/>
                </a:tc>
                <a:extLst>
                  <a:ext uri="{0D108BD9-81ED-4DB2-BD59-A6C34878D82A}">
                    <a16:rowId xmlns:a16="http://schemas.microsoft.com/office/drawing/2014/main" val="10019"/>
                  </a:ext>
                </a:extLst>
              </a:tr>
              <a:tr h="290506">
                <a:tc>
                  <a:txBody>
                    <a:bodyPr/>
                    <a:lstStyle/>
                    <a:p>
                      <a:pPr algn="ctr"/>
                      <a:r>
                        <a:rPr lang="en-US" sz="1400"/>
                        <a:t>IV-G</a:t>
                      </a:r>
                      <a:endParaRPr lang="en-US" sz="1400" b="0"/>
                    </a:p>
                  </a:txBody>
                  <a:tcPr marL="8930" marR="8930" marT="8930" marB="8930" anchor="ctr"/>
                </a:tc>
                <a:tc>
                  <a:txBody>
                    <a:bodyPr/>
                    <a:lstStyle/>
                    <a:p>
                      <a:r>
                        <a:rPr lang="en-US" sz="1400" dirty="0"/>
                        <a:t>Registrant exempt from service during peace (surviving son or brother)</a:t>
                      </a:r>
                      <a:endParaRPr lang="en-US" sz="1400" b="0" dirty="0"/>
                    </a:p>
                  </a:txBody>
                  <a:tcPr marL="8930" marR="8930" marT="8930" marB="8930" anchor="ctr"/>
                </a:tc>
                <a:extLst>
                  <a:ext uri="{0D108BD9-81ED-4DB2-BD59-A6C34878D82A}">
                    <a16:rowId xmlns:a16="http://schemas.microsoft.com/office/drawing/2014/main" val="10020"/>
                  </a:ext>
                </a:extLst>
              </a:tr>
              <a:tr h="510126">
                <a:tc>
                  <a:txBody>
                    <a:bodyPr/>
                    <a:lstStyle/>
                    <a:p>
                      <a:pPr algn="ctr"/>
                      <a:r>
                        <a:rPr lang="en-US" sz="1400" dirty="0"/>
                        <a:t>IV-W</a:t>
                      </a:r>
                      <a:endParaRPr lang="en-US" sz="1400" b="0" dirty="0"/>
                    </a:p>
                  </a:txBody>
                  <a:tcPr marL="8930" marR="8930" marT="8930" marB="8930" anchor="ctr"/>
                </a:tc>
                <a:tc>
                  <a:txBody>
                    <a:bodyPr/>
                    <a:lstStyle/>
                    <a:p>
                      <a:r>
                        <a:rPr lang="en-US" sz="1400" dirty="0"/>
                        <a:t>Conscientious objector who has completed alternate service contributing to the maintenance of the national health, safety, or interest in lieu of induction into the Armed Forces of the United States</a:t>
                      </a:r>
                      <a:endParaRPr lang="en-US" sz="1400" b="0" dirty="0"/>
                    </a:p>
                  </a:txBody>
                  <a:tcPr marL="8930" marR="8930" marT="8930" marB="8930" anchor="ctr"/>
                </a:tc>
                <a:extLst>
                  <a:ext uri="{0D108BD9-81ED-4DB2-BD59-A6C34878D82A}">
                    <a16:rowId xmlns:a16="http://schemas.microsoft.com/office/drawing/2014/main" val="10021"/>
                  </a:ext>
                </a:extLst>
              </a:tr>
              <a:tr h="265310">
                <a:tc>
                  <a:txBody>
                    <a:bodyPr/>
                    <a:lstStyle/>
                    <a:p>
                      <a:pPr algn="ctr"/>
                      <a:r>
                        <a:rPr lang="en-US" sz="1400"/>
                        <a:t>V-A</a:t>
                      </a:r>
                      <a:endParaRPr lang="en-US" sz="1400" b="0"/>
                    </a:p>
                  </a:txBody>
                  <a:tcPr marL="8930" marR="8930" marT="8930" marB="8930" anchor="ctr"/>
                </a:tc>
                <a:tc>
                  <a:txBody>
                    <a:bodyPr/>
                    <a:lstStyle/>
                    <a:p>
                      <a:r>
                        <a:rPr lang="en-US" sz="1400" dirty="0"/>
                        <a:t>Registrant over the age of liability for military service</a:t>
                      </a:r>
                      <a:endParaRPr lang="en-US" sz="1400" b="0" dirty="0"/>
                    </a:p>
                  </a:txBody>
                  <a:tcPr marL="8930" marR="8930" marT="8930" marB="8930" anchor="ctr"/>
                </a:tc>
                <a:extLst>
                  <a:ext uri="{0D108BD9-81ED-4DB2-BD59-A6C34878D82A}">
                    <a16:rowId xmlns:a16="http://schemas.microsoft.com/office/drawing/2014/main" val="10022"/>
                  </a:ext>
                </a:extLst>
              </a:tr>
            </a:tbl>
          </a:graphicData>
        </a:graphic>
      </p:graphicFrame>
      <p:pic>
        <p:nvPicPr>
          <p:cNvPr id="3" name="Picture 2" descr="Image result for youtube ico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1" y="85972"/>
            <a:ext cx="685799" cy="48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19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IFE magazine, June 27, 1969, featuring a portrait of U.S. Army specialist William C. Gearing, Jr., one of 242 American servicemen killed in a single week of fighting during the Vietnam War."/>
          <p:cNvPicPr>
            <a:picLocks noChangeAspect="1" noChangeArrowheads="1"/>
          </p:cNvPicPr>
          <p:nvPr/>
        </p:nvPicPr>
        <p:blipFill rotWithShape="1">
          <a:blip r:embed="rId3">
            <a:extLst>
              <a:ext uri="{28A0092B-C50C-407E-A947-70E740481C1C}">
                <a14:useLocalDpi xmlns:a14="http://schemas.microsoft.com/office/drawing/2010/main" val="0"/>
              </a:ext>
            </a:extLst>
          </a:blip>
          <a:srcRect l="2948"/>
          <a:stretch/>
        </p:blipFill>
        <p:spPr bwMode="auto">
          <a:xfrm>
            <a:off x="-1" y="0"/>
            <a:ext cx="516747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vietnam life magazine one weeks de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2539" y="0"/>
            <a:ext cx="3526631" cy="2349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srcRect l="3125" t="26667" r="51250" b="20000"/>
          <a:stretch/>
        </p:blipFill>
        <p:spPr>
          <a:xfrm>
            <a:off x="8641993" y="12361"/>
            <a:ext cx="3573198" cy="2349500"/>
          </a:xfrm>
          <a:prstGeom prst="rect">
            <a:avLst/>
          </a:prstGeom>
        </p:spPr>
      </p:pic>
      <p:pic>
        <p:nvPicPr>
          <p:cNvPr id="9" name="Picture 8"/>
          <p:cNvPicPr>
            <a:picLocks noChangeAspect="1"/>
          </p:cNvPicPr>
          <p:nvPr/>
        </p:nvPicPr>
        <p:blipFill rotWithShape="1">
          <a:blip r:embed="rId5"/>
          <a:srcRect l="49809" t="26667" r="4375" b="20000"/>
          <a:stretch/>
        </p:blipFill>
        <p:spPr>
          <a:xfrm>
            <a:off x="5162343" y="2216866"/>
            <a:ext cx="3645186" cy="2386883"/>
          </a:xfrm>
          <a:prstGeom prst="rect">
            <a:avLst/>
          </a:prstGeom>
        </p:spPr>
      </p:pic>
      <p:pic>
        <p:nvPicPr>
          <p:cNvPr id="4" name="Picture 3"/>
          <p:cNvPicPr>
            <a:picLocks noChangeAspect="1"/>
          </p:cNvPicPr>
          <p:nvPr/>
        </p:nvPicPr>
        <p:blipFill rotWithShape="1">
          <a:blip r:embed="rId6"/>
          <a:srcRect l="50000" t="26020" r="4375" b="20001"/>
          <a:stretch/>
        </p:blipFill>
        <p:spPr>
          <a:xfrm>
            <a:off x="5167472" y="4533470"/>
            <a:ext cx="3505200" cy="2332680"/>
          </a:xfrm>
          <a:prstGeom prst="rect">
            <a:avLst/>
          </a:prstGeom>
        </p:spPr>
      </p:pic>
      <p:pic>
        <p:nvPicPr>
          <p:cNvPr id="11" name="Picture 10"/>
          <p:cNvPicPr>
            <a:picLocks noChangeAspect="1"/>
          </p:cNvPicPr>
          <p:nvPr/>
        </p:nvPicPr>
        <p:blipFill rotWithShape="1">
          <a:blip r:embed="rId6"/>
          <a:srcRect l="3125" t="25955" r="50990" b="20000"/>
          <a:stretch/>
        </p:blipFill>
        <p:spPr>
          <a:xfrm>
            <a:off x="8760322" y="2216865"/>
            <a:ext cx="3439792" cy="2361861"/>
          </a:xfrm>
          <a:prstGeom prst="rect">
            <a:avLst/>
          </a:prstGeom>
        </p:spPr>
      </p:pic>
      <p:pic>
        <p:nvPicPr>
          <p:cNvPr id="5" name="Picture 4"/>
          <p:cNvPicPr>
            <a:picLocks noChangeAspect="1"/>
          </p:cNvPicPr>
          <p:nvPr/>
        </p:nvPicPr>
        <p:blipFill rotWithShape="1">
          <a:blip r:embed="rId7"/>
          <a:srcRect l="23942" t="23333" r="25000" b="17778"/>
          <a:stretch/>
        </p:blipFill>
        <p:spPr>
          <a:xfrm>
            <a:off x="8672672" y="4571737"/>
            <a:ext cx="3523966" cy="2286263"/>
          </a:xfrm>
          <a:prstGeom prst="rect">
            <a:avLst/>
          </a:prstGeom>
        </p:spPr>
      </p:pic>
      <p:pic>
        <p:nvPicPr>
          <p:cNvPr id="13" name="Picture 12" descr="Image result for youtube icon">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6425584"/>
            <a:ext cx="442207" cy="311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85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191001"/>
            <a:ext cx="11506200" cy="2057399"/>
          </a:xfrm>
        </p:spPr>
        <p:txBody>
          <a:bodyPr/>
          <a:lstStyle/>
          <a:p>
            <a:pPr>
              <a:defRPr/>
            </a:pPr>
            <a:r>
              <a:rPr lang="en-US" sz="8000" b="0" cap="none" dirty="0">
                <a:ln w="0"/>
                <a:solidFill>
                  <a:schemeClr val="tx1"/>
                </a:solidFill>
                <a:effectLst>
                  <a:glow rad="101600">
                    <a:schemeClr val="bg1">
                      <a:lumMod val="85000"/>
                      <a:lumOff val="15000"/>
                      <a:alpha val="60000"/>
                    </a:schemeClr>
                  </a:glow>
                  <a:outerShdw blurRad="38100" dist="19050" dir="2700000" algn="tl" rotWithShape="0">
                    <a:schemeClr val="dk1">
                      <a:alpha val="40000"/>
                    </a:schemeClr>
                  </a:outerShdw>
                </a:effectLst>
                <a:latin typeface="Stencil" panose="040409050D0802020404" pitchFamily="82" charset="0"/>
              </a:rPr>
              <a:t>Protest and the War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37940"/>
          <a:stretch/>
        </p:blipFill>
        <p:spPr bwMode="auto">
          <a:xfrm>
            <a:off x="6103845" y="0"/>
            <a:ext cx="6088155" cy="6858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9218" name="Picture 2" descr="Image result for vietnam war pro war rally"/>
          <p:cNvPicPr>
            <a:picLocks noChangeAspect="1" noChangeArrowheads="1"/>
          </p:cNvPicPr>
          <p:nvPr/>
        </p:nvPicPr>
        <p:blipFill rotWithShape="1">
          <a:blip r:embed="rId3">
            <a:extLst>
              <a:ext uri="{28A0092B-C50C-407E-A947-70E740481C1C}">
                <a14:useLocalDpi xmlns:a14="http://schemas.microsoft.com/office/drawing/2010/main" val="0"/>
              </a:ext>
            </a:extLst>
          </a:blip>
          <a:srcRect l="41316"/>
          <a:stretch/>
        </p:blipFill>
        <p:spPr bwMode="auto">
          <a:xfrm>
            <a:off x="0" y="0"/>
            <a:ext cx="6089513" cy="6858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142739" y="152400"/>
            <a:ext cx="5878649" cy="944562"/>
          </a:xfrm>
        </p:spPr>
        <p:txBody>
          <a:bodyPr/>
          <a:lstStyle/>
          <a:p>
            <a:pPr algn="ctr"/>
            <a:r>
              <a:rPr lang="en-US" sz="5400" b="0" dirty="0">
                <a:ln w="0">
                  <a:solidFill>
                    <a:schemeClr val="tx1"/>
                  </a:solidFill>
                </a:ln>
                <a:solidFill>
                  <a:schemeClr val="tx1"/>
                </a:solidFill>
                <a:effectLst>
                  <a:glow rad="101600">
                    <a:schemeClr val="bg1">
                      <a:alpha val="60000"/>
                    </a:schemeClr>
                  </a:glow>
                  <a:outerShdw blurRad="38100" dist="19050" dir="2700000" algn="tl" rotWithShape="0">
                    <a:schemeClr val="dk1">
                      <a:alpha val="40000"/>
                    </a:schemeClr>
                  </a:outerShdw>
                </a:effectLst>
                <a:latin typeface="Stencil" panose="040409050D0802020404" pitchFamily="82" charset="0"/>
              </a:rPr>
              <a:t>HAWKS</a:t>
            </a:r>
          </a:p>
        </p:txBody>
      </p:sp>
      <p:sp>
        <p:nvSpPr>
          <p:cNvPr id="4" name="Content Placeholder 3"/>
          <p:cNvSpPr>
            <a:spLocks noGrp="1"/>
          </p:cNvSpPr>
          <p:nvPr>
            <p:ph sz="half" idx="2"/>
          </p:nvPr>
        </p:nvSpPr>
        <p:spPr>
          <a:xfrm>
            <a:off x="142739" y="1219200"/>
            <a:ext cx="5878649" cy="5410200"/>
          </a:xfrm>
        </p:spPr>
        <p:txBody>
          <a:bodyPr/>
          <a:lstStyle/>
          <a:p>
            <a:pPr>
              <a:defRPr/>
            </a:pPr>
            <a:r>
              <a:rPr lang="en-US" sz="3600" dirty="0">
                <a:ln w="0">
                  <a:solidFill>
                    <a:schemeClr val="tx1"/>
                  </a:solidFill>
                </a:ln>
                <a:solidFill>
                  <a:schemeClr val="tx1"/>
                </a:solidFill>
                <a:effectLst>
                  <a:glow rad="101600">
                    <a:schemeClr val="bg1">
                      <a:alpha val="60000"/>
                    </a:schemeClr>
                  </a:glow>
                  <a:outerShdw blurRad="38100" dist="19050" dir="2700000" algn="tl" rotWithShape="0">
                    <a:schemeClr val="dk1">
                      <a:alpha val="40000"/>
                    </a:schemeClr>
                  </a:outerShdw>
                </a:effectLst>
              </a:rPr>
              <a:t>Pro-war</a:t>
            </a:r>
          </a:p>
          <a:p>
            <a:pPr>
              <a:defRPr/>
            </a:pPr>
            <a:r>
              <a:rPr lang="en-US" sz="3600" dirty="0">
                <a:ln w="0">
                  <a:solidFill>
                    <a:schemeClr val="tx1"/>
                  </a:solidFill>
                </a:ln>
                <a:solidFill>
                  <a:schemeClr val="tx1"/>
                </a:solidFill>
                <a:effectLst>
                  <a:glow rad="101600">
                    <a:schemeClr val="bg1">
                      <a:alpha val="60000"/>
                    </a:schemeClr>
                  </a:glow>
                  <a:outerShdw blurRad="38100" dist="19050" dir="2700000" algn="tl" rotWithShape="0">
                    <a:schemeClr val="dk1">
                      <a:alpha val="40000"/>
                    </a:schemeClr>
                  </a:outerShdw>
                </a:effectLst>
              </a:rPr>
              <a:t>Mostly white, older, middle-class, Republicans </a:t>
            </a:r>
          </a:p>
          <a:p>
            <a:pPr>
              <a:defRPr/>
            </a:pPr>
            <a:r>
              <a:rPr lang="en-US" sz="3600" dirty="0">
                <a:ln w="0">
                  <a:solidFill>
                    <a:schemeClr val="tx1"/>
                  </a:solidFill>
                </a:ln>
                <a:solidFill>
                  <a:schemeClr val="tx1"/>
                </a:solidFill>
                <a:effectLst>
                  <a:glow rad="101600">
                    <a:schemeClr val="bg1">
                      <a:alpha val="60000"/>
                    </a:schemeClr>
                  </a:glow>
                  <a:outerShdw blurRad="38100" dist="19050" dir="2700000" algn="tl" rotWithShape="0">
                    <a:schemeClr val="dk1">
                      <a:alpha val="40000"/>
                    </a:schemeClr>
                  </a:outerShdw>
                </a:effectLst>
              </a:rPr>
              <a:t>War was both a political and moral obligation</a:t>
            </a:r>
          </a:p>
          <a:p>
            <a:pPr>
              <a:defRPr/>
            </a:pPr>
            <a:r>
              <a:rPr lang="en-US" sz="3600" dirty="0">
                <a:ln w="0">
                  <a:solidFill>
                    <a:schemeClr val="tx1"/>
                  </a:solidFill>
                </a:ln>
                <a:solidFill>
                  <a:schemeClr val="tx1"/>
                </a:solidFill>
                <a:effectLst>
                  <a:glow rad="101600">
                    <a:schemeClr val="bg1">
                      <a:alpha val="60000"/>
                    </a:schemeClr>
                  </a:glow>
                  <a:outerShdw blurRad="38100" dist="19050" dir="2700000" algn="tl" rotWithShape="0">
                    <a:schemeClr val="dk1">
                      <a:alpha val="40000"/>
                    </a:schemeClr>
                  </a:outerShdw>
                </a:effectLst>
              </a:rPr>
              <a:t>Believed America could win the war, but required more public support</a:t>
            </a:r>
          </a:p>
        </p:txBody>
      </p:sp>
      <p:sp>
        <p:nvSpPr>
          <p:cNvPr id="5" name="Text Placeholder 4"/>
          <p:cNvSpPr>
            <a:spLocks noGrp="1"/>
          </p:cNvSpPr>
          <p:nvPr>
            <p:ph type="body" sz="quarter" idx="3"/>
          </p:nvPr>
        </p:nvSpPr>
        <p:spPr>
          <a:xfrm>
            <a:off x="6245226" y="152400"/>
            <a:ext cx="5870574" cy="944562"/>
          </a:xfrm>
        </p:spPr>
        <p:txBody>
          <a:bodyPr/>
          <a:lstStyle/>
          <a:p>
            <a:pPr algn="ctr"/>
            <a:r>
              <a:rPr lang="en-US" sz="5400" b="0" dirty="0">
                <a:ln w="0">
                  <a:solidFill>
                    <a:schemeClr val="tx1"/>
                  </a:solidFill>
                </a:ln>
                <a:solidFill>
                  <a:schemeClr val="tx1"/>
                </a:solidFill>
                <a:effectLst>
                  <a:glow rad="101600">
                    <a:schemeClr val="bg1">
                      <a:alpha val="60000"/>
                    </a:schemeClr>
                  </a:glow>
                  <a:outerShdw blurRad="38100" dist="19050" dir="2700000" algn="tl" rotWithShape="0">
                    <a:schemeClr val="dk1">
                      <a:alpha val="40000"/>
                    </a:schemeClr>
                  </a:outerShdw>
                </a:effectLst>
                <a:latin typeface="Stencil" panose="040409050D0802020404" pitchFamily="82" charset="0"/>
              </a:rPr>
              <a:t>DOVES</a:t>
            </a:r>
          </a:p>
        </p:txBody>
      </p:sp>
      <p:sp>
        <p:nvSpPr>
          <p:cNvPr id="6" name="Content Placeholder 5"/>
          <p:cNvSpPr>
            <a:spLocks noGrp="1"/>
          </p:cNvSpPr>
          <p:nvPr>
            <p:ph sz="quarter" idx="4"/>
          </p:nvPr>
        </p:nvSpPr>
        <p:spPr>
          <a:xfrm>
            <a:off x="6169026" y="1219200"/>
            <a:ext cx="5870574" cy="5410200"/>
          </a:xfrm>
        </p:spPr>
        <p:txBody>
          <a:bodyPr/>
          <a:lstStyle/>
          <a:p>
            <a:pPr>
              <a:defRPr/>
            </a:pPr>
            <a:r>
              <a:rPr lang="en-US" sz="3600" dirty="0">
                <a:ln w="0">
                  <a:solidFill>
                    <a:schemeClr val="tx1"/>
                  </a:solidFill>
                </a:ln>
                <a:solidFill>
                  <a:schemeClr val="tx1"/>
                </a:solidFill>
                <a:effectLst>
                  <a:glow rad="101600">
                    <a:schemeClr val="bg1">
                      <a:alpha val="60000"/>
                    </a:schemeClr>
                  </a:glow>
                  <a:outerShdw blurRad="38100" dist="19050" dir="2700000" algn="tl" rotWithShape="0">
                    <a:schemeClr val="dk1">
                      <a:alpha val="40000"/>
                    </a:schemeClr>
                  </a:outerShdw>
                </a:effectLst>
              </a:rPr>
              <a:t>Anti-war</a:t>
            </a:r>
          </a:p>
          <a:p>
            <a:pPr>
              <a:defRPr/>
            </a:pPr>
            <a:r>
              <a:rPr lang="en-US" sz="3600" dirty="0">
                <a:ln w="0">
                  <a:solidFill>
                    <a:schemeClr val="tx1"/>
                  </a:solidFill>
                </a:ln>
                <a:solidFill>
                  <a:schemeClr val="tx1"/>
                </a:solidFill>
                <a:effectLst>
                  <a:glow rad="101600">
                    <a:schemeClr val="bg1">
                      <a:alpha val="60000"/>
                    </a:schemeClr>
                  </a:glow>
                  <a:outerShdw blurRad="38100" dist="19050" dir="2700000" algn="tl" rotWithShape="0">
                    <a:schemeClr val="dk1">
                      <a:alpha val="40000"/>
                    </a:schemeClr>
                  </a:outerShdw>
                </a:effectLst>
              </a:rPr>
              <a:t>Mostly Democrats and young people</a:t>
            </a:r>
          </a:p>
          <a:p>
            <a:pPr>
              <a:defRPr/>
            </a:pPr>
            <a:r>
              <a:rPr lang="en-US" sz="3600" dirty="0">
                <a:ln w="0">
                  <a:solidFill>
                    <a:schemeClr val="tx1"/>
                  </a:solidFill>
                </a:ln>
                <a:solidFill>
                  <a:schemeClr val="tx1"/>
                </a:solidFill>
                <a:effectLst>
                  <a:glow rad="101600">
                    <a:schemeClr val="bg1">
                      <a:alpha val="60000"/>
                    </a:schemeClr>
                  </a:glow>
                  <a:outerShdw blurRad="38100" dist="19050" dir="2700000" algn="tl" rotWithShape="0">
                    <a:schemeClr val="dk1">
                      <a:alpha val="40000"/>
                    </a:schemeClr>
                  </a:outerShdw>
                </a:effectLst>
              </a:rPr>
              <a:t>More ethnically and economically diverse </a:t>
            </a:r>
          </a:p>
          <a:p>
            <a:pPr>
              <a:defRPr/>
            </a:pPr>
            <a:r>
              <a:rPr lang="en-US" sz="3600" dirty="0">
                <a:ln w="0">
                  <a:solidFill>
                    <a:schemeClr val="tx1"/>
                  </a:solidFill>
                </a:ln>
                <a:solidFill>
                  <a:schemeClr val="tx1"/>
                </a:solidFill>
                <a:effectLst>
                  <a:glow rad="101600">
                    <a:schemeClr val="bg1">
                      <a:alpha val="60000"/>
                    </a:schemeClr>
                  </a:glow>
                  <a:outerShdw blurRad="38100" dist="19050" dir="2700000" algn="tl" rotWithShape="0">
                    <a:schemeClr val="dk1">
                      <a:alpha val="40000"/>
                    </a:schemeClr>
                  </a:outerShdw>
                </a:effectLst>
              </a:rPr>
              <a:t>Believed in a peaceful solution to the conflict</a:t>
            </a:r>
          </a:p>
          <a:p>
            <a:pPr>
              <a:defRPr/>
            </a:pPr>
            <a:r>
              <a:rPr lang="en-US" sz="3600" dirty="0">
                <a:ln w="0">
                  <a:solidFill>
                    <a:schemeClr val="tx1"/>
                  </a:solidFill>
                </a:ln>
                <a:solidFill>
                  <a:schemeClr val="tx1"/>
                </a:solidFill>
                <a:effectLst>
                  <a:glow rad="101600">
                    <a:schemeClr val="bg1">
                      <a:alpha val="60000"/>
                    </a:schemeClr>
                  </a:glow>
                  <a:outerShdw blurRad="38100" dist="19050" dir="2700000" algn="tl" rotWithShape="0">
                    <a:schemeClr val="dk1">
                      <a:alpha val="40000"/>
                    </a:schemeClr>
                  </a:outerShdw>
                </a:effectLst>
              </a:rPr>
              <a:t>Did not see a positive ending to the war</a:t>
            </a:r>
          </a:p>
        </p:txBody>
      </p:sp>
    </p:spTree>
    <p:extLst>
      <p:ext uri="{BB962C8B-B14F-4D97-AF65-F5344CB8AC3E}">
        <p14:creationId xmlns:p14="http://schemas.microsoft.com/office/powerpoint/2010/main" val="332708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
                                            <p:bg/>
                                          </p:spTgt>
                                        </p:tgtEl>
                                        <p:attrNameLst>
                                          <p:attrName>style.visibility</p:attrName>
                                        </p:attrNameLst>
                                      </p:cBhvr>
                                      <p:to>
                                        <p:strVal val="visible"/>
                                      </p:to>
                                    </p:set>
                                    <p:animEffect transition="in" filter="randombar(horizontal)">
                                      <p:cBhvr>
                                        <p:cTn id="37" dur="500"/>
                                        <p:tgtEl>
                                          <p:spTgt spid="5">
                                            <p:bg/>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42" dur="500"/>
                                        <p:tgtEl>
                                          <p:spTgt spid="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47" dur="500"/>
                                        <p:tgtEl>
                                          <p:spTgt spid="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52" dur="500"/>
                                        <p:tgtEl>
                                          <p:spTgt spid="6">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57" dur="500"/>
                                        <p:tgtEl>
                                          <p:spTgt spid="6">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62" dur="500"/>
                                        <p:tgtEl>
                                          <p:spTgt spid="6">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6">
                                            <p:txEl>
                                              <p:pRg st="4" end="4"/>
                                            </p:txEl>
                                          </p:spTgt>
                                        </p:tgtEl>
                                        <p:attrNameLst>
                                          <p:attrName>style.visibility</p:attrName>
                                        </p:attrNameLst>
                                      </p:cBhvr>
                                      <p:to>
                                        <p:strVal val="visible"/>
                                      </p:to>
                                    </p:set>
                                    <p:animEffect transition="in" filter="randombar(horizontal)">
                                      <p:cBhvr>
                                        <p:cTn id="6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p:bldP spid="5" grpId="0" build="p" animBg="1"/>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culturewarclasswar.files.wordpress.com/2011/10/vietnam_war_protest_in_dc_1967.gif"/>
          <p:cNvPicPr>
            <a:picLocks noChangeAspect="1" noChangeArrowheads="1"/>
          </p:cNvPicPr>
          <p:nvPr/>
        </p:nvPicPr>
        <p:blipFill rotWithShape="1">
          <a:blip r:embed="rId3">
            <a:extLst>
              <a:ext uri="{28A0092B-C50C-407E-A947-70E740481C1C}">
                <a14:useLocalDpi xmlns:a14="http://schemas.microsoft.com/office/drawing/2010/main" val="0"/>
              </a:ext>
            </a:extLst>
          </a:blip>
          <a:srcRect l="11416" t="1240"/>
          <a:stretch/>
        </p:blipFill>
        <p:spPr bwMode="auto">
          <a:xfrm>
            <a:off x="0" y="0"/>
            <a:ext cx="4191000" cy="6871252"/>
          </a:xfrm>
          <a:prstGeom prst="rect">
            <a:avLst/>
          </a:prstGeom>
          <a:noFill/>
          <a:extLst>
            <a:ext uri="{909E8E84-426E-40dd-AFC4-6F175D3DCCD1}">
              <a14:hiddenFill xmlns="" xmlns:a14="http://schemas.microsoft.com/office/drawing/2010/main">
                <a:solidFill>
                  <a:srgbClr val="FFFFFF"/>
                </a:solidFill>
              </a14:hiddenFill>
            </a:ext>
          </a:extLst>
        </p:spPr>
      </p:pic>
      <p:pic>
        <p:nvPicPr>
          <p:cNvPr id="21509" name="Picture 2" descr="http://www2.cddc.vt.edu/marxists/admin/volunteers/biographies/make-love.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4061"/>
          <a:stretch/>
        </p:blipFill>
        <p:spPr bwMode="auto">
          <a:xfrm>
            <a:off x="6390861" y="-10836"/>
            <a:ext cx="5791200" cy="686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8" name="Picture 2" descr="http://1.bp.blogspot.com/-rVcIPcHI8Wc/TdsoAZLV5II/AAAAAAAAABA/60eXD8xdYKQ/s1600/vietnam-war-protest.jpg"/>
          <p:cNvPicPr>
            <a:picLocks noChangeAspect="1" noChangeArrowheads="1"/>
          </p:cNvPicPr>
          <p:nvPr/>
        </p:nvPicPr>
        <p:blipFill rotWithShape="1">
          <a:blip r:embed="rId6">
            <a:extLst>
              <a:ext uri="{28A0092B-C50C-407E-A947-70E740481C1C}">
                <a14:useLocalDpi xmlns:a14="http://schemas.microsoft.com/office/drawing/2010/main" val="0"/>
              </a:ext>
            </a:extLst>
          </a:blip>
          <a:srcRect t="3556"/>
          <a:stretch/>
        </p:blipFill>
        <p:spPr bwMode="auto">
          <a:xfrm>
            <a:off x="3420131" y="0"/>
            <a:ext cx="3301439" cy="2426576"/>
          </a:xfrm>
          <a:prstGeom prst="rect">
            <a:avLst/>
          </a:prstGeom>
          <a:noFill/>
          <a:ln w="76200">
            <a:solidFill>
              <a:schemeClr val="tx1"/>
            </a:solidFill>
          </a:ln>
          <a:extLst>
            <a:ext uri="{909E8E84-426E-40dd-AFC4-6F175D3DCCD1}">
              <a14:hiddenFill xmlns="" xmlns:a14="http://schemas.microsoft.com/office/drawing/2010/main">
                <a:solidFill>
                  <a:srgbClr val="FFFFFF"/>
                </a:solidFill>
              </a14:hiddenFill>
            </a:ext>
          </a:extLst>
        </p:spPr>
      </p:pic>
      <p:pic>
        <p:nvPicPr>
          <p:cNvPr id="11266" name="Picture 2" descr="Image result for vietnam war anti war rall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8997" y="4634414"/>
            <a:ext cx="3292575" cy="2217000"/>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pic>
        <p:nvPicPr>
          <p:cNvPr id="11268" name="Picture 4" descr="Image result for we won't fight another rich man's wa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20132" y="2426576"/>
            <a:ext cx="3301439" cy="2207838"/>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79348" y="914400"/>
            <a:ext cx="3061434" cy="1588377"/>
          </a:xfrm>
          <a:prstGeom prst="wedgeRoundRectCallout">
            <a:avLst>
              <a:gd name="adj1" fmla="val -40184"/>
              <a:gd name="adj2" fmla="val 16624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i="1" dirty="0">
                <a:solidFill>
                  <a:schemeClr val="bg1"/>
                </a:solidFill>
                <a:latin typeface="Gill Sans MT" panose="020B0502020104020203" pitchFamily="34" charset="0"/>
              </a:rPr>
              <a:t>“Hey, hey LBJ, how many kids did you kill today?”</a:t>
            </a:r>
          </a:p>
        </p:txBody>
      </p:sp>
      <p:sp>
        <p:nvSpPr>
          <p:cNvPr id="11" name="Rounded Rectangular Callout 10"/>
          <p:cNvSpPr/>
          <p:nvPr/>
        </p:nvSpPr>
        <p:spPr>
          <a:xfrm>
            <a:off x="7848600" y="5791200"/>
            <a:ext cx="4134267" cy="942577"/>
          </a:xfrm>
          <a:prstGeom prst="wedgeRoundRectCallout">
            <a:avLst>
              <a:gd name="adj1" fmla="val -41953"/>
              <a:gd name="adj2" fmla="val -29190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i="1" dirty="0">
                <a:solidFill>
                  <a:schemeClr val="bg1"/>
                </a:solidFill>
                <a:latin typeface="Gill Sans MT" panose="020B0502020104020203" pitchFamily="34" charset="0"/>
              </a:rPr>
              <a:t>Hell no! We won’t go!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7200" dirty="0">
                <a:ln w="0"/>
                <a:solidFill>
                  <a:schemeClr val="tx1"/>
                </a:solidFill>
                <a:effectLst>
                  <a:outerShdw blurRad="38100" dist="19050" dir="2700000" algn="tl" rotWithShape="0">
                    <a:schemeClr val="dk1">
                      <a:alpha val="40000"/>
                    </a:schemeClr>
                  </a:outerShdw>
                </a:effectLst>
              </a:rPr>
              <a:t>resist!</a:t>
            </a:r>
          </a:p>
        </p:txBody>
      </p:sp>
      <p:sp>
        <p:nvSpPr>
          <p:cNvPr id="3" name="Content Placeholder 2"/>
          <p:cNvSpPr>
            <a:spLocks noGrp="1"/>
          </p:cNvSpPr>
          <p:nvPr>
            <p:ph idx="1"/>
          </p:nvPr>
        </p:nvSpPr>
        <p:spPr/>
        <p:txBody>
          <a:bodyPr anchor="ctr"/>
          <a:lstStyle/>
          <a:p>
            <a:r>
              <a:rPr lang="en-US" sz="4600" dirty="0">
                <a:solidFill>
                  <a:schemeClr val="tx1"/>
                </a:solidFill>
                <a:effectLst>
                  <a:glow rad="101600">
                    <a:schemeClr val="bg1">
                      <a:lumMod val="85000"/>
                      <a:lumOff val="15000"/>
                      <a:alpha val="60000"/>
                    </a:schemeClr>
                  </a:glow>
                  <a:outerShdw blurRad="38100" dist="38100" dir="2700000" algn="tl">
                    <a:srgbClr val="000000">
                      <a:alpha val="43137"/>
                    </a:srgbClr>
                  </a:outerShdw>
                </a:effectLst>
              </a:rPr>
              <a:t>Cassius Clay </a:t>
            </a:r>
            <a:r>
              <a:rPr lang="en-US" sz="4600" dirty="0">
                <a:solidFill>
                  <a:schemeClr val="tx1"/>
                </a:solidFill>
                <a:effectLst>
                  <a:glow rad="101600">
                    <a:schemeClr val="bg1">
                      <a:lumMod val="85000"/>
                      <a:lumOff val="15000"/>
                      <a:alpha val="60000"/>
                    </a:schemeClr>
                  </a:glow>
                  <a:outerShdw blurRad="38100" dist="38100" dir="2700000" algn="tl">
                    <a:srgbClr val="000000">
                      <a:alpha val="43137"/>
                    </a:srgbClr>
                  </a:outerShdw>
                </a:effectLst>
                <a:sym typeface="Wingdings 3" panose="05040102010807070707" pitchFamily="18" charset="2"/>
              </a:rPr>
              <a:t></a:t>
            </a:r>
            <a:r>
              <a:rPr lang="en-US" sz="4600" dirty="0">
                <a:solidFill>
                  <a:schemeClr val="tx1"/>
                </a:solidFill>
                <a:effectLst>
                  <a:glow rad="101600">
                    <a:schemeClr val="bg1">
                      <a:lumMod val="85000"/>
                      <a:lumOff val="15000"/>
                      <a:alpha val="60000"/>
                    </a:schemeClr>
                  </a:glow>
                  <a:outerShdw blurRad="38100" dist="38100" dir="2700000" algn="tl">
                    <a:srgbClr val="000000">
                      <a:alpha val="43137"/>
                    </a:srgbClr>
                  </a:outerShdw>
                </a:effectLst>
              </a:rPr>
              <a:t> Muhammad Ali (1964)</a:t>
            </a:r>
          </a:p>
          <a:p>
            <a:r>
              <a:rPr lang="en-US" sz="4600" dirty="0">
                <a:solidFill>
                  <a:schemeClr val="tx1"/>
                </a:solidFill>
                <a:effectLst>
                  <a:glow rad="101600">
                    <a:schemeClr val="bg1">
                      <a:lumMod val="85000"/>
                      <a:lumOff val="15000"/>
                      <a:alpha val="60000"/>
                    </a:schemeClr>
                  </a:glow>
                  <a:outerShdw blurRad="38100" dist="38100" dir="2700000" algn="tl">
                    <a:srgbClr val="000000">
                      <a:alpha val="43137"/>
                    </a:srgbClr>
                  </a:outerShdw>
                </a:effectLst>
              </a:rPr>
              <a:t>Refuses to be inducted under the draft as a contentious objector (1967)</a:t>
            </a:r>
          </a:p>
          <a:p>
            <a:r>
              <a:rPr lang="en-US" sz="4600" dirty="0">
                <a:solidFill>
                  <a:schemeClr val="tx1"/>
                </a:solidFill>
                <a:effectLst>
                  <a:glow rad="101600">
                    <a:schemeClr val="bg1">
                      <a:lumMod val="85000"/>
                      <a:lumOff val="15000"/>
                      <a:alpha val="60000"/>
                    </a:schemeClr>
                  </a:glow>
                  <a:outerShdw blurRad="38100" dist="38100" dir="2700000" algn="tl">
                    <a:srgbClr val="000000">
                      <a:alpha val="43137"/>
                    </a:srgbClr>
                  </a:outerShdw>
                </a:effectLst>
              </a:rPr>
              <a:t>Sentenced to 5 years in prison and $10k fine</a:t>
            </a:r>
          </a:p>
          <a:p>
            <a:r>
              <a:rPr lang="en-US" sz="4600" dirty="0">
                <a:solidFill>
                  <a:schemeClr val="tx1"/>
                </a:solidFill>
                <a:effectLst>
                  <a:glow rad="101600">
                    <a:schemeClr val="bg1">
                      <a:lumMod val="85000"/>
                      <a:lumOff val="15000"/>
                      <a:alpha val="60000"/>
                    </a:schemeClr>
                  </a:glow>
                  <a:outerShdw blurRad="38100" dist="38100" dir="2700000" algn="tl">
                    <a:srgbClr val="000000">
                      <a:alpha val="43137"/>
                    </a:srgbClr>
                  </a:outerShdw>
                </a:effectLst>
              </a:rPr>
              <a:t>Overturned by SCOTUS</a:t>
            </a:r>
          </a:p>
        </p:txBody>
      </p:sp>
      <p:pic>
        <p:nvPicPr>
          <p:cNvPr id="9" name="Picture 8" descr="Image result for youtube ico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6308727"/>
            <a:ext cx="608197" cy="428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59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46" y="5554664"/>
            <a:ext cx="12192000" cy="1143000"/>
          </a:xfrm>
        </p:spPr>
        <p:txBody>
          <a:bodyPr/>
          <a:lstStyle/>
          <a:p>
            <a:pPr>
              <a:defRPr/>
            </a:pPr>
            <a:r>
              <a:rPr lang="en-US" sz="6600" dirty="0">
                <a:solidFill>
                  <a:schemeClr val="tx1"/>
                </a:solidFill>
                <a:effectLst>
                  <a:glow rad="101600">
                    <a:schemeClr val="bg1">
                      <a:lumMod val="95000"/>
                      <a:lumOff val="5000"/>
                      <a:alpha val="60000"/>
                    </a:schemeClr>
                  </a:glow>
                  <a:outerShdw blurRad="38100" dist="38100" dir="2700000" algn="tl">
                    <a:srgbClr val="000000">
                      <a:alpha val="43137"/>
                    </a:srgbClr>
                  </a:outerShdw>
                </a:effectLst>
              </a:rPr>
              <a:t>Vietnam Protest Music</a:t>
            </a:r>
          </a:p>
        </p:txBody>
      </p:sp>
      <p:pic>
        <p:nvPicPr>
          <p:cNvPr id="5" name="Picture 8" descr="http://farm4.static.flickr.com/3372/3633375291_6a7d38c00e.jpg">
            <a:hlinkClick r:id="rId4"/>
          </p:cNvPr>
          <p:cNvPicPr>
            <a:picLocks noChangeAspect="1" noChangeArrowheads="1"/>
          </p:cNvPicPr>
          <p:nvPr/>
        </p:nvPicPr>
        <p:blipFill>
          <a:blip r:embed="rId5" cstate="print"/>
          <a:srcRect/>
          <a:stretch>
            <a:fillRect/>
          </a:stretch>
        </p:blipFill>
        <p:spPr bwMode="auto">
          <a:xfrm rot="20630718">
            <a:off x="6046354" y="288482"/>
            <a:ext cx="2514258" cy="25042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http://upload.wikimedia.org/wikipedia/en/thumb/3/3e/Country_Joe_Feel_Like_Im_Fixin_to_Die.jpg/220px-Country_Joe_Feel_Like_Im_Fixin_to_Die.jpg">
            <a:hlinkClick r:id="rId6"/>
          </p:cNvPr>
          <p:cNvPicPr>
            <a:picLocks noChangeAspect="1" noChangeArrowheads="1"/>
          </p:cNvPicPr>
          <p:nvPr/>
        </p:nvPicPr>
        <p:blipFill>
          <a:blip r:embed="rId7" cstate="print"/>
          <a:srcRect/>
          <a:stretch>
            <a:fillRect/>
          </a:stretch>
        </p:blipFill>
        <p:spPr bwMode="auto">
          <a:xfrm>
            <a:off x="286629" y="105417"/>
            <a:ext cx="2683195" cy="267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4" descr="http://images.45cat.com/crosby-stills-nash-and-young-find-the-cost-of-freedom-atlantic-5.jpg">
            <a:hlinkClick r:id="rId8"/>
          </p:cNvPr>
          <p:cNvPicPr>
            <a:picLocks noChangeAspect="1" noChangeArrowheads="1"/>
          </p:cNvPicPr>
          <p:nvPr/>
        </p:nvPicPr>
        <p:blipFill>
          <a:blip r:embed="rId9" cstate="print"/>
          <a:srcRect/>
          <a:stretch>
            <a:fillRect/>
          </a:stretch>
        </p:blipFill>
        <p:spPr bwMode="auto">
          <a:xfrm rot="773475">
            <a:off x="8836083" y="258013"/>
            <a:ext cx="2487037" cy="2477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2" descr="https://encrypted-tbn0.gstatic.com/images?q=tbn:ANd9GcQvF1pHDRX5PZ7xbW9tdgdX-jtILDtSwQUShwsOcAvNa6NSUqPv">
            <a:hlinkClick r:id="rId10"/>
          </p:cNvPr>
          <p:cNvPicPr>
            <a:picLocks noChangeAspect="1" noChangeArrowheads="1"/>
          </p:cNvPicPr>
          <p:nvPr/>
        </p:nvPicPr>
        <p:blipFill>
          <a:blip r:embed="rId11" cstate="print"/>
          <a:srcRect/>
          <a:stretch>
            <a:fillRect/>
          </a:stretch>
        </p:blipFill>
        <p:spPr bwMode="auto">
          <a:xfrm rot="21060609">
            <a:off x="9396862" y="2625157"/>
            <a:ext cx="2527349" cy="2538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File:Edwin-starr-war-single-1970.jpg">
            <a:hlinkClick r:id="rId12"/>
          </p:cNvPr>
          <p:cNvPicPr>
            <a:picLocks noChangeAspect="1" noChangeArrowheads="1"/>
          </p:cNvPicPr>
          <p:nvPr/>
        </p:nvPicPr>
        <p:blipFill>
          <a:blip r:embed="rId13" cstate="print"/>
          <a:srcRect/>
          <a:stretch>
            <a:fillRect/>
          </a:stretch>
        </p:blipFill>
        <p:spPr bwMode="auto">
          <a:xfrm rot="478096">
            <a:off x="6613500" y="2849886"/>
            <a:ext cx="2654171" cy="26010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6" descr="https://encrypted-tbn3.gstatic.com/images?q=tbn:ANd9GcQ0T6U1mA_38lWakdr0BmFv0H9w8JQRADJcXrJoxQvHUu0tcJTp_Q">
            <a:hlinkClick r:id="rId14"/>
          </p:cNvPr>
          <p:cNvPicPr>
            <a:picLocks noChangeAspect="1" noChangeArrowheads="1"/>
          </p:cNvPicPr>
          <p:nvPr/>
        </p:nvPicPr>
        <p:blipFill>
          <a:blip r:embed="rId15" cstate="print"/>
          <a:srcRect/>
          <a:stretch>
            <a:fillRect/>
          </a:stretch>
        </p:blipFill>
        <p:spPr bwMode="auto">
          <a:xfrm rot="464840">
            <a:off x="792831" y="2844283"/>
            <a:ext cx="2626745" cy="25918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6" descr="File:Alice's Restaurant.jpg">
            <a:hlinkClick r:id="rId16"/>
          </p:cNvPr>
          <p:cNvPicPr>
            <a:picLocks noChangeAspect="1" noChangeArrowheads="1"/>
          </p:cNvPicPr>
          <p:nvPr/>
        </p:nvPicPr>
        <p:blipFill>
          <a:blip r:embed="rId17" cstate="print"/>
          <a:srcRect/>
          <a:stretch>
            <a:fillRect/>
          </a:stretch>
        </p:blipFill>
        <p:spPr bwMode="auto">
          <a:xfrm rot="587270">
            <a:off x="3081577" y="199127"/>
            <a:ext cx="2714510" cy="27145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8" descr="File:For What It's Worth (Buffalo Springfield song) album cover.jpg">
            <a:hlinkClick r:id="rId18"/>
          </p:cNvPr>
          <p:cNvPicPr>
            <a:picLocks noChangeAspect="1" noChangeArrowheads="1"/>
          </p:cNvPicPr>
          <p:nvPr/>
        </p:nvPicPr>
        <p:blipFill>
          <a:blip r:embed="rId19" cstate="print"/>
          <a:srcRect/>
          <a:stretch>
            <a:fillRect/>
          </a:stretch>
        </p:blipFill>
        <p:spPr bwMode="auto">
          <a:xfrm rot="20868986">
            <a:off x="3737177" y="2753468"/>
            <a:ext cx="2669621" cy="2676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ontent Placeholder 2"/>
          <p:cNvSpPr>
            <a:spLocks noGrp="1"/>
          </p:cNvSpPr>
          <p:nvPr>
            <p:ph idx="1"/>
          </p:nvPr>
        </p:nvSpPr>
        <p:spPr>
          <a:xfrm>
            <a:off x="304800" y="228600"/>
            <a:ext cx="11582400" cy="5326064"/>
          </a:xfrm>
          <a:noFill/>
        </p:spPr>
        <p:txBody>
          <a:bodyPr/>
          <a:lstStyle/>
          <a:p>
            <a:pPr>
              <a:defRPr/>
            </a:pPr>
            <a:r>
              <a:rPr lang="en-US" sz="4000" dirty="0">
                <a:ln>
                  <a:solidFill>
                    <a:schemeClr val="tx1"/>
                  </a:solidFill>
                </a:ln>
                <a:solidFill>
                  <a:schemeClr val="tx1"/>
                </a:solidFill>
                <a:effectLst>
                  <a:glow rad="101600">
                    <a:schemeClr val="bg1">
                      <a:lumMod val="85000"/>
                      <a:lumOff val="15000"/>
                      <a:alpha val="60000"/>
                    </a:schemeClr>
                  </a:glow>
                  <a:outerShdw blurRad="50800" dist="38100" dir="2700000" algn="tl" rotWithShape="0">
                    <a:prstClr val="black">
                      <a:alpha val="40000"/>
                    </a:prstClr>
                  </a:outerShdw>
                </a:effectLst>
              </a:rPr>
              <a:t>Protest music rose during the Civil Rights Movement </a:t>
            </a:r>
          </a:p>
          <a:p>
            <a:pPr>
              <a:defRPr/>
            </a:pPr>
            <a:r>
              <a:rPr lang="en-US" sz="4000" dirty="0">
                <a:ln>
                  <a:solidFill>
                    <a:schemeClr val="tx1"/>
                  </a:solidFill>
                </a:ln>
                <a:solidFill>
                  <a:schemeClr val="tx1"/>
                </a:solidFill>
                <a:effectLst>
                  <a:glow rad="101600">
                    <a:schemeClr val="bg1">
                      <a:lumMod val="85000"/>
                      <a:lumOff val="15000"/>
                      <a:alpha val="60000"/>
                    </a:schemeClr>
                  </a:glow>
                  <a:outerShdw blurRad="50800" dist="38100" dir="2700000" algn="tl" rotWithShape="0">
                    <a:prstClr val="black">
                      <a:alpha val="40000"/>
                    </a:prstClr>
                  </a:outerShdw>
                </a:effectLst>
              </a:rPr>
              <a:t>Vietnam War Protest Music</a:t>
            </a:r>
          </a:p>
          <a:p>
            <a:pPr lvl="1">
              <a:defRPr/>
            </a:pPr>
            <a:r>
              <a:rPr lang="en-US" sz="3700" dirty="0">
                <a:ln>
                  <a:solidFill>
                    <a:schemeClr val="tx1"/>
                  </a:solidFill>
                </a:ln>
                <a:solidFill>
                  <a:schemeClr val="tx1"/>
                </a:solidFill>
                <a:effectLst>
                  <a:glow rad="101600">
                    <a:schemeClr val="bg1">
                      <a:lumMod val="85000"/>
                      <a:lumOff val="15000"/>
                      <a:alpha val="60000"/>
                    </a:schemeClr>
                  </a:glow>
                  <a:outerShdw blurRad="50800" dist="38100" dir="2700000" algn="tl" rotWithShape="0">
                    <a:prstClr val="black">
                      <a:alpha val="40000"/>
                    </a:prstClr>
                  </a:outerShdw>
                </a:effectLst>
              </a:rPr>
              <a:t>Rock and roll, Folk, Motown</a:t>
            </a:r>
          </a:p>
          <a:p>
            <a:pPr lvl="1">
              <a:defRPr/>
            </a:pPr>
            <a:r>
              <a:rPr lang="en-US" sz="3700" dirty="0">
                <a:ln>
                  <a:solidFill>
                    <a:schemeClr val="tx1"/>
                  </a:solidFill>
                </a:ln>
                <a:solidFill>
                  <a:schemeClr val="tx1"/>
                </a:solidFill>
                <a:effectLst>
                  <a:glow rad="101600">
                    <a:schemeClr val="bg1">
                      <a:lumMod val="85000"/>
                      <a:lumOff val="15000"/>
                      <a:alpha val="60000"/>
                    </a:schemeClr>
                  </a:glow>
                  <a:outerShdw blurRad="50800" dist="38100" dir="2700000" algn="tl" rotWithShape="0">
                    <a:prstClr val="black">
                      <a:alpha val="40000"/>
                    </a:prstClr>
                  </a:outerShdw>
                </a:effectLst>
              </a:rPr>
              <a:t>Topics: Anger over the war in Vietnam, the draft, the seemingly unfair treatment for the wealthy, lack of a political voice for young people, etc.</a:t>
            </a:r>
          </a:p>
          <a:p>
            <a:pPr lvl="1">
              <a:defRPr/>
            </a:pPr>
            <a:r>
              <a:rPr lang="en-US" sz="3700" dirty="0">
                <a:ln>
                  <a:solidFill>
                    <a:schemeClr val="tx1"/>
                  </a:solidFill>
                </a:ln>
                <a:solidFill>
                  <a:schemeClr val="tx1"/>
                </a:solidFill>
                <a:effectLst>
                  <a:glow rad="101600">
                    <a:schemeClr val="bg1">
                      <a:lumMod val="85000"/>
                      <a:lumOff val="15000"/>
                      <a:alpha val="60000"/>
                    </a:schemeClr>
                  </a:glow>
                  <a:outerShdw blurRad="50800" dist="38100" dir="2700000" algn="tl" rotWithShape="0">
                    <a:prstClr val="black">
                      <a:alpha val="40000"/>
                    </a:prstClr>
                  </a:outerShdw>
                </a:effectLst>
              </a:rPr>
              <a:t>Pro-War music: </a:t>
            </a:r>
            <a:r>
              <a:rPr lang="en-US" sz="3700" i="1" dirty="0">
                <a:ln>
                  <a:solidFill>
                    <a:schemeClr val="tx1"/>
                  </a:solidFill>
                </a:ln>
                <a:solidFill>
                  <a:schemeClr val="tx1"/>
                </a:solidFill>
                <a:effectLst>
                  <a:glow rad="101600">
                    <a:schemeClr val="bg1">
                      <a:lumMod val="85000"/>
                      <a:lumOff val="15000"/>
                      <a:alpha val="60000"/>
                    </a:schemeClr>
                  </a:glow>
                  <a:outerShdw blurRad="50800" dist="38100" dir="2700000" algn="tl" rotWithShape="0">
                    <a:prstClr val="black">
                      <a:alpha val="40000"/>
                    </a:prstClr>
                  </a:outerShdw>
                </a:effectLst>
              </a:rPr>
              <a:t>Ballad of the Green Berets</a:t>
            </a:r>
            <a:r>
              <a:rPr lang="en-US" sz="3700" dirty="0">
                <a:ln>
                  <a:solidFill>
                    <a:schemeClr val="tx1"/>
                  </a:solidFill>
                </a:ln>
                <a:solidFill>
                  <a:schemeClr val="tx1"/>
                </a:solidFill>
                <a:effectLst>
                  <a:glow rad="101600">
                    <a:schemeClr val="bg1">
                      <a:lumMod val="85000"/>
                      <a:lumOff val="15000"/>
                      <a:alpha val="60000"/>
                    </a:schemeClr>
                  </a:glow>
                  <a:outerShdw blurRad="50800" dist="38100" dir="2700000" algn="tl" rotWithShape="0">
                    <a:prstClr val="black">
                      <a:alpha val="40000"/>
                    </a:prstClr>
                  </a:outerShdw>
                </a:effectLst>
              </a:rPr>
              <a:t>, Merle Haggard</a:t>
            </a:r>
          </a:p>
        </p:txBody>
      </p:sp>
    </p:spTree>
    <p:extLst>
      <p:ext uri="{BB962C8B-B14F-4D97-AF65-F5344CB8AC3E}">
        <p14:creationId xmlns:p14="http://schemas.microsoft.com/office/powerpoint/2010/main" val="376404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
                                            <p:txEl>
                                              <p:pRg st="0" end="0"/>
                                            </p:txEl>
                                          </p:spTgt>
                                        </p:tgtEl>
                                      </p:cBhvr>
                                    </p:animEffect>
                                    <p:set>
                                      <p:cBhvr>
                                        <p:cTn id="32" dur="1" fill="hold">
                                          <p:stCondLst>
                                            <p:cond delay="499"/>
                                          </p:stCondLst>
                                        </p:cTn>
                                        <p:tgtEl>
                                          <p:spTgt spid="3">
                                            <p:txEl>
                                              <p:pRg st="0" end="0"/>
                                            </p:txEl>
                                          </p:spTgt>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3">
                                            <p:txEl>
                                              <p:pRg st="1" end="1"/>
                                            </p:txEl>
                                          </p:spTgt>
                                        </p:tgtEl>
                                      </p:cBhvr>
                                    </p:animEffect>
                                    <p:set>
                                      <p:cBhvr>
                                        <p:cTn id="35" dur="1" fill="hold">
                                          <p:stCondLst>
                                            <p:cond delay="499"/>
                                          </p:stCondLst>
                                        </p:cTn>
                                        <p:tgtEl>
                                          <p:spTgt spid="3">
                                            <p:txEl>
                                              <p:pRg st="1" end="1"/>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3">
                                            <p:txEl>
                                              <p:pRg st="2" end="2"/>
                                            </p:txEl>
                                          </p:spTgt>
                                        </p:tgtEl>
                                      </p:cBhvr>
                                    </p:animEffect>
                                    <p:set>
                                      <p:cBhvr>
                                        <p:cTn id="38" dur="1" fill="hold">
                                          <p:stCondLst>
                                            <p:cond delay="499"/>
                                          </p:stCondLst>
                                        </p:cTn>
                                        <p:tgtEl>
                                          <p:spTgt spid="3">
                                            <p:txEl>
                                              <p:pRg st="2" end="2"/>
                                            </p:txEl>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3">
                                            <p:txEl>
                                              <p:pRg st="3" end="3"/>
                                            </p:txEl>
                                          </p:spTgt>
                                        </p:tgtEl>
                                      </p:cBhvr>
                                    </p:animEffect>
                                    <p:set>
                                      <p:cBhvr>
                                        <p:cTn id="41" dur="1" fill="hold">
                                          <p:stCondLst>
                                            <p:cond delay="499"/>
                                          </p:stCondLst>
                                        </p:cTn>
                                        <p:tgtEl>
                                          <p:spTgt spid="3">
                                            <p:txEl>
                                              <p:pRg st="3" end="3"/>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
                                            <p:txEl>
                                              <p:pRg st="4" end="4"/>
                                            </p:txEl>
                                          </p:spTgt>
                                        </p:tgtEl>
                                      </p:cBhvr>
                                    </p:animEffect>
                                    <p:set>
                                      <p:cBhvr>
                                        <p:cTn id="44" dur="1" fill="hold">
                                          <p:stCondLst>
                                            <p:cond delay="499"/>
                                          </p:stCondLst>
                                        </p:cTn>
                                        <p:tgtEl>
                                          <p:spTgt spid="3">
                                            <p:txEl>
                                              <p:pRg st="4" end="4"/>
                                            </p:txEl>
                                          </p:spTgt>
                                        </p:tgtEl>
                                        <p:attrNameLst>
                                          <p:attrName>style.visibility</p:attrName>
                                        </p:attrNameLst>
                                      </p:cBhvr>
                                      <p:to>
                                        <p:strVal val="hidden"/>
                                      </p:to>
                                    </p:set>
                                  </p:childTnLst>
                                </p:cTn>
                              </p:par>
                            </p:childTnLst>
                          </p:cTn>
                        </p:par>
                        <p:par>
                          <p:cTn id="45" fill="hold">
                            <p:stCondLst>
                              <p:cond delay="500"/>
                            </p:stCondLst>
                            <p:childTnLst>
                              <p:par>
                                <p:cTn id="46" presetID="22" presetClass="entr" presetSubtype="4" fill="hold"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par>
                          <p:cTn id="49" fill="hold">
                            <p:stCondLst>
                              <p:cond delay="1000"/>
                            </p:stCondLst>
                            <p:childTnLst>
                              <p:par>
                                <p:cTn id="50" presetID="22" presetClass="entr" presetSubtype="4"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par>
                          <p:cTn id="53" fill="hold">
                            <p:stCondLst>
                              <p:cond delay="1500"/>
                            </p:stCondLst>
                            <p:childTnLst>
                              <p:par>
                                <p:cTn id="54" presetID="22" presetClass="entr" presetSubtype="4"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down)">
                                      <p:cBhvr>
                                        <p:cTn id="56" dur="500"/>
                                        <p:tgtEl>
                                          <p:spTgt spid="5"/>
                                        </p:tgtEl>
                                      </p:cBhvr>
                                    </p:animEffect>
                                  </p:childTnLst>
                                </p:cTn>
                              </p:par>
                            </p:childTnLst>
                          </p:cTn>
                        </p:par>
                        <p:par>
                          <p:cTn id="57" fill="hold">
                            <p:stCondLst>
                              <p:cond delay="2000"/>
                            </p:stCondLst>
                            <p:childTnLst>
                              <p:par>
                                <p:cTn id="58" presetID="22" presetClass="entr" presetSubtype="4"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down)">
                                      <p:cBhvr>
                                        <p:cTn id="60" dur="500"/>
                                        <p:tgtEl>
                                          <p:spTgt spid="11"/>
                                        </p:tgtEl>
                                      </p:cBhvr>
                                    </p:animEffect>
                                  </p:childTnLst>
                                </p:cTn>
                              </p:par>
                            </p:childTnLst>
                          </p:cTn>
                        </p:par>
                        <p:par>
                          <p:cTn id="61" fill="hold">
                            <p:stCondLst>
                              <p:cond delay="2500"/>
                            </p:stCondLst>
                            <p:childTnLst>
                              <p:par>
                                <p:cTn id="62" presetID="22" presetClass="entr" presetSubtype="4" fill="hold" nodeType="after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down)">
                                      <p:cBhvr>
                                        <p:cTn id="64" dur="500"/>
                                        <p:tgtEl>
                                          <p:spTgt spid="7"/>
                                        </p:tgtEl>
                                      </p:cBhvr>
                                    </p:animEffect>
                                  </p:childTnLst>
                                </p:cTn>
                              </p:par>
                            </p:childTnLst>
                          </p:cTn>
                        </p:par>
                        <p:par>
                          <p:cTn id="65" fill="hold">
                            <p:stCondLst>
                              <p:cond delay="3000"/>
                            </p:stCondLst>
                            <p:childTnLst>
                              <p:par>
                                <p:cTn id="66" presetID="22" presetClass="entr" presetSubtype="4" fill="hold"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down)">
                                      <p:cBhvr>
                                        <p:cTn id="68" dur="500"/>
                                        <p:tgtEl>
                                          <p:spTgt spid="9"/>
                                        </p:tgtEl>
                                      </p:cBhvr>
                                    </p:animEffect>
                                  </p:childTnLst>
                                </p:cTn>
                              </p:par>
                            </p:childTnLst>
                          </p:cTn>
                        </p:par>
                        <p:par>
                          <p:cTn id="69" fill="hold">
                            <p:stCondLst>
                              <p:cond delay="3500"/>
                            </p:stCondLst>
                            <p:childTnLst>
                              <p:par>
                                <p:cTn id="70" presetID="22" presetClass="entr" presetSubtype="4"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down)">
                                      <p:cBhvr>
                                        <p:cTn id="72" dur="500"/>
                                        <p:tgtEl>
                                          <p:spTgt spid="8"/>
                                        </p:tgtEl>
                                      </p:cBhvr>
                                    </p:animEffect>
                                  </p:childTnLst>
                                </p:cTn>
                              </p:par>
                            </p:childTnLst>
                          </p:cTn>
                        </p:par>
                        <p:par>
                          <p:cTn id="73" fill="hold">
                            <p:stCondLst>
                              <p:cond delay="4000"/>
                            </p:stCondLst>
                            <p:childTnLst>
                              <p:par>
                                <p:cTn id="74" presetID="22" presetClass="entr" presetSubtype="4" fill="hold" nodeType="after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wipe(down)">
                                      <p:cBhvr>
                                        <p:cTn id="7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WordArt 13"/>
          <p:cNvSpPr>
            <a:spLocks noChangeArrowheads="1" noChangeShapeType="1" noTextEdit="1"/>
          </p:cNvSpPr>
          <p:nvPr/>
        </p:nvSpPr>
        <p:spPr bwMode="auto">
          <a:xfrm>
            <a:off x="4953000" y="173575"/>
            <a:ext cx="6972300" cy="990600"/>
          </a:xfrm>
          <a:prstGeom prst="rect">
            <a:avLst/>
          </a:prstGeom>
        </p:spPr>
        <p:txBody>
          <a:bodyPr wrap="none" fromWordArt="1">
            <a:prstTxWarp prst="textPlain">
              <a:avLst>
                <a:gd name="adj" fmla="val 50000"/>
              </a:avLst>
            </a:prstTxWarp>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n-US" sz="3600" i="1" kern="10"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Stencil"/>
                <a:cs typeface="Stencil"/>
              </a:rPr>
              <a:t>The Road to War</a:t>
            </a:r>
          </a:p>
        </p:txBody>
      </p:sp>
      <p:pic>
        <p:nvPicPr>
          <p:cNvPr id="6153" name="Picture 9" descr="File:Flag of SEATO.svg"/>
          <p:cNvPicPr>
            <a:picLocks noChangeAspect="1" noChangeArrowheads="1"/>
          </p:cNvPicPr>
          <p:nvPr/>
        </p:nvPicPr>
        <p:blipFill>
          <a:blip r:embed="rId3"/>
          <a:srcRect/>
          <a:stretch>
            <a:fillRect/>
          </a:stretch>
        </p:blipFill>
        <p:spPr bwMode="auto">
          <a:xfrm>
            <a:off x="7660494" y="1164175"/>
            <a:ext cx="1872809" cy="124822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 name="Picture 5" descr="Ho_Chi_Minh"/>
          <p:cNvPicPr>
            <a:picLocks noChangeAspect="1" noChangeArrowheads="1"/>
          </p:cNvPicPr>
          <p:nvPr/>
        </p:nvPicPr>
        <p:blipFill>
          <a:blip r:embed="rId4" cstate="print"/>
          <a:srcRect/>
          <a:stretch>
            <a:fillRect/>
          </a:stretch>
        </p:blipFill>
        <p:spPr bwMode="auto">
          <a:xfrm rot="21087639">
            <a:off x="389846" y="316065"/>
            <a:ext cx="2992548" cy="3366616"/>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02" name="Picture 7" descr="http://blogs.swa-jkt.com/swa/10583/files/2011/12/domino_theory1.jpeg"/>
          <p:cNvPicPr>
            <a:picLocks noChangeAspect="1" noChangeArrowheads="1"/>
          </p:cNvPicPr>
          <p:nvPr/>
        </p:nvPicPr>
        <p:blipFill>
          <a:blip r:embed="rId5">
            <a:clrChange>
              <a:clrFrom>
                <a:srgbClr val="FDFFFE"/>
              </a:clrFrom>
              <a:clrTo>
                <a:srgbClr val="FDFFFE">
                  <a:alpha val="0"/>
                </a:srgbClr>
              </a:clrTo>
            </a:clrChange>
            <a:extLst>
              <a:ext uri="{28A0092B-C50C-407E-A947-70E740481C1C}">
                <a14:useLocalDpi xmlns:a14="http://schemas.microsoft.com/office/drawing/2010/main" val="0"/>
              </a:ext>
            </a:extLst>
          </a:blip>
          <a:srcRect l="1430" t="8958" r="1430" b="2023"/>
          <a:stretch>
            <a:fillRect/>
          </a:stretch>
        </p:blipFill>
        <p:spPr bwMode="auto">
          <a:xfrm>
            <a:off x="-88887" y="3502656"/>
            <a:ext cx="7478232" cy="346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2" descr="http://victoralvarez.jalbum.net/Vietnam%20Photo%20Album%203/slides/Division%20of%20Vietnam%20-%20195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7153" y="1420585"/>
            <a:ext cx="2514600" cy="53884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sp>
        <p:nvSpPr>
          <p:cNvPr id="12" name="WordArt 13"/>
          <p:cNvSpPr>
            <a:spLocks noChangeArrowheads="1" noChangeShapeType="1" noTextEdit="1"/>
          </p:cNvSpPr>
          <p:nvPr/>
        </p:nvSpPr>
        <p:spPr bwMode="auto">
          <a:xfrm>
            <a:off x="7816284" y="2514941"/>
            <a:ext cx="1887982" cy="317840"/>
          </a:xfrm>
          <a:prstGeom prst="rect">
            <a:avLst/>
          </a:prstGeom>
        </p:spPr>
        <p:txBody>
          <a:bodyPr wrap="none" fromWordArt="1">
            <a:prstTxWarp prst="textPlain">
              <a:avLst>
                <a:gd name="adj" fmla="val 50000"/>
              </a:avLst>
            </a:prstTxWarp>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n-US" sz="3600" b="1" i="1" kern="10"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Black"/>
              </a:rPr>
              <a:t>SEATO</a:t>
            </a:r>
          </a:p>
        </p:txBody>
      </p:sp>
      <p:sp>
        <p:nvSpPr>
          <p:cNvPr id="2" name="TextBox 1"/>
          <p:cNvSpPr txBox="1"/>
          <p:nvPr/>
        </p:nvSpPr>
        <p:spPr>
          <a:xfrm>
            <a:off x="2240529" y="11195"/>
            <a:ext cx="2819400" cy="523220"/>
          </a:xfrm>
          <a:prstGeom prst="rect">
            <a:avLst/>
          </a:prstGeom>
          <a:noFill/>
        </p:spPr>
        <p:txBody>
          <a:bodyPr wrap="square" rtlCol="0">
            <a:spAutoFit/>
          </a:bodyPr>
          <a:lstStyle/>
          <a:p>
            <a:r>
              <a:rPr lang="en-US" sz="2800" dirty="0">
                <a:solidFill>
                  <a:schemeClr val="bg1"/>
                </a:solidFill>
                <a:effectLst>
                  <a:outerShdw blurRad="50800" dist="38100" dir="2700000" algn="tl" rotWithShape="0">
                    <a:srgbClr val="000000">
                      <a:alpha val="43000"/>
                    </a:srgbClr>
                  </a:outerShdw>
                </a:effectLst>
              </a:rPr>
              <a:t>Ho Chi Minh</a:t>
            </a:r>
          </a:p>
        </p:txBody>
      </p:sp>
      <p:sp>
        <p:nvSpPr>
          <p:cNvPr id="14" name="Right Arrow 13"/>
          <p:cNvSpPr>
            <a:spLocks noChangeArrowheads="1"/>
          </p:cNvSpPr>
          <p:nvPr/>
        </p:nvSpPr>
        <p:spPr bwMode="auto">
          <a:xfrm rot="21103458">
            <a:off x="8016944" y="3576309"/>
            <a:ext cx="2895600" cy="685800"/>
          </a:xfrm>
          <a:prstGeom prst="rightArrow">
            <a:avLst>
              <a:gd name="adj1" fmla="val 50000"/>
              <a:gd name="adj2" fmla="val 50002"/>
            </a:avLst>
          </a:prstGeom>
          <a:gradFill rotWithShape="1">
            <a:gsLst>
              <a:gs pos="0">
                <a:srgbClr val="FF7C00"/>
              </a:gs>
              <a:gs pos="20000">
                <a:srgbClr val="FF7C00"/>
              </a:gs>
              <a:gs pos="100000">
                <a:srgbClr val="CC5D00"/>
              </a:gs>
            </a:gsLst>
            <a:lin ang="5400000"/>
          </a:gradFill>
          <a:ln w="9525">
            <a:solidFill>
              <a:srgbClr val="F07C03"/>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latin typeface="+mn-lt"/>
                <a:ea typeface="+mn-ea"/>
              </a:rPr>
              <a:t>17</a:t>
            </a:r>
            <a:r>
              <a:rPr lang="en-US" baseline="30000" dirty="0">
                <a:solidFill>
                  <a:schemeClr val="lt1"/>
                </a:solidFill>
                <a:latin typeface="+mn-lt"/>
                <a:ea typeface="+mn-ea"/>
              </a:rPr>
              <a:t>th</a:t>
            </a:r>
            <a:r>
              <a:rPr lang="en-US" dirty="0">
                <a:solidFill>
                  <a:schemeClr val="lt1"/>
                </a:solidFill>
                <a:latin typeface="+mn-lt"/>
                <a:ea typeface="+mn-ea"/>
              </a:rPr>
              <a:t> Parallel</a:t>
            </a:r>
          </a:p>
        </p:txBody>
      </p:sp>
      <p:pic>
        <p:nvPicPr>
          <p:cNvPr id="13" name="Picture 2" descr="Image result for youtube icon">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6481" y="3261254"/>
            <a:ext cx="685799" cy="4828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67445" y="1506864"/>
            <a:ext cx="4569945" cy="2308324"/>
          </a:xfrm>
          <a:prstGeom prst="rect">
            <a:avLst/>
          </a:prstGeom>
          <a:noFill/>
        </p:spPr>
        <p:txBody>
          <a:bodyPr wrap="square" rtlCol="0">
            <a:spAutoFit/>
          </a:bodyPr>
          <a:lstStyle/>
          <a:p>
            <a:pPr marL="285750" indent="-285750">
              <a:buFont typeface="Arial" panose="020B0604020202020204" pitchFamily="34" charset="0"/>
              <a:buChar char="•"/>
              <a:defRPr/>
            </a:pPr>
            <a:r>
              <a:rPr lang="en-US" dirty="0">
                <a:solidFill>
                  <a:schemeClr val="bg1"/>
                </a:solidFill>
              </a:rPr>
              <a:t>France took control of Vietnam and other SE Asian countries during the Age of Imperialism.</a:t>
            </a:r>
          </a:p>
          <a:p>
            <a:pPr marL="285750" indent="-285750">
              <a:buFont typeface="Arial" panose="020B0604020202020204" pitchFamily="34" charset="0"/>
              <a:buChar char="•"/>
              <a:defRPr/>
            </a:pPr>
            <a:r>
              <a:rPr lang="en-US" dirty="0">
                <a:solidFill>
                  <a:schemeClr val="bg1"/>
                </a:solidFill>
              </a:rPr>
              <a:t>Ho Chi Minh led nationalist forces (Vietminh) against the French in an attempt to gain independence and create a Communist state.</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nodeType="withEffect">
                                  <p:stCondLst>
                                    <p:cond delay="0"/>
                                  </p:stCondLst>
                                  <p:childTnLst>
                                    <p:set>
                                      <p:cBhvr>
                                        <p:cTn id="28" dur="1" fill="hold">
                                          <p:stCondLst>
                                            <p:cond delay="0"/>
                                          </p:stCondLst>
                                        </p:cTn>
                                        <p:tgtEl>
                                          <p:spTgt spid="6153"/>
                                        </p:tgtEl>
                                        <p:attrNameLst>
                                          <p:attrName>style.visibility</p:attrName>
                                        </p:attrNameLst>
                                      </p:cBhvr>
                                      <p:to>
                                        <p:strVal val="visible"/>
                                      </p:to>
                                    </p:set>
                                    <p:animEffect transition="in" filter="wipe(down)">
                                      <p:cBhvr>
                                        <p:cTn id="29" dur="500"/>
                                        <p:tgtEl>
                                          <p:spTgt spid="615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102"/>
                                        </p:tgtEl>
                                        <p:attrNameLst>
                                          <p:attrName>style.visibility</p:attrName>
                                        </p:attrNameLst>
                                      </p:cBhvr>
                                      <p:to>
                                        <p:strVal val="visible"/>
                                      </p:to>
                                    </p:set>
                                    <p:animEffect transition="in" filter="wipe(down)">
                                      <p:cBhvr>
                                        <p:cTn id="34"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b="0" cap="none" dirty="0">
                <a:ln w="0"/>
                <a:solidFill>
                  <a:schemeClr val="tx1"/>
                </a:solidFill>
                <a:effectLst>
                  <a:glow rad="101600">
                    <a:schemeClr val="bg1">
                      <a:alpha val="60000"/>
                    </a:schemeClr>
                  </a:glow>
                  <a:outerShdw blurRad="38100" dist="19050" dir="2700000" algn="tl" rotWithShape="0">
                    <a:schemeClr val="dk1">
                      <a:alpha val="40000"/>
                    </a:schemeClr>
                  </a:outerShdw>
                </a:effectLst>
                <a:latin typeface="Stencil" panose="040409050D0802020404" pitchFamily="82" charset="0"/>
              </a:rPr>
              <a:t>“Just Get out alive”</a:t>
            </a:r>
          </a:p>
        </p:txBody>
      </p:sp>
      <p:sp>
        <p:nvSpPr>
          <p:cNvPr id="3" name="Text Placeholder 2"/>
          <p:cNvSpPr>
            <a:spLocks noGrp="1"/>
          </p:cNvSpPr>
          <p:nvPr>
            <p:ph type="body" idx="1"/>
          </p:nvPr>
        </p:nvSpPr>
        <p:spPr/>
        <p:txBody>
          <a:bodyPr/>
          <a:lstStyle/>
          <a:p>
            <a:r>
              <a:rPr lang="en-US" sz="4400" dirty="0">
                <a:ln w="0">
                  <a:solidFill>
                    <a:schemeClr val="tx1"/>
                  </a:solidFill>
                </a:ln>
                <a:solidFill>
                  <a:schemeClr val="tx1"/>
                </a:solidFill>
                <a:effectLst>
                  <a:glow rad="101600">
                    <a:schemeClr val="bg1">
                      <a:alpha val="60000"/>
                    </a:schemeClr>
                  </a:glow>
                  <a:outerShdw blurRad="38100" dist="19050" dir="2700000" algn="tl" rotWithShape="0">
                    <a:schemeClr val="dk1">
                      <a:alpha val="40000"/>
                    </a:schemeClr>
                  </a:outerShdw>
                </a:effectLst>
                <a:latin typeface="Stencil" panose="040409050D0802020404" pitchFamily="82" charset="0"/>
              </a:rPr>
              <a:t>America Leaves Vietnam</a:t>
            </a:r>
          </a:p>
        </p:txBody>
      </p:sp>
    </p:spTree>
    <p:extLst>
      <p:ext uri="{BB962C8B-B14F-4D97-AF65-F5344CB8AC3E}">
        <p14:creationId xmlns:p14="http://schemas.microsoft.com/office/powerpoint/2010/main" val="126309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90119" name="Picture 7"/>
          <p:cNvPicPr>
            <a:picLocks noChangeAspect="1" noChangeArrowheads="1"/>
          </p:cNvPicPr>
          <p:nvPr/>
        </p:nvPicPr>
        <p:blipFill>
          <a:blip r:embed="rId4" cstate="print"/>
          <a:srcRect/>
          <a:stretch>
            <a:fillRect/>
          </a:stretch>
        </p:blipFill>
        <p:spPr bwMode="auto">
          <a:xfrm>
            <a:off x="381000" y="158821"/>
            <a:ext cx="1905000" cy="28503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2438401" y="158821"/>
            <a:ext cx="5698542" cy="1077218"/>
          </a:xfrm>
          <a:prstGeom prst="rect">
            <a:avLst/>
          </a:prstGeom>
          <a:noFill/>
        </p:spPr>
        <p:txBody>
          <a:bodyPr wrap="square">
            <a:spAutoFit/>
            <a:scene3d>
              <a:camera prst="orthographicFront"/>
              <a:lightRig rig="soft" dir="t">
                <a:rot lat="0" lon="0" rev="10800000"/>
              </a:lightRig>
            </a:scene3d>
            <a:sp3d>
              <a:bevelT w="27940" h="12700"/>
              <a:contourClr>
                <a:srgbClr val="DDDDDD"/>
              </a:contourClr>
            </a:sp3d>
          </a:bodyPr>
          <a:lstStyle/>
          <a:p>
            <a:pPr>
              <a:defRPr/>
            </a:pPr>
            <a:r>
              <a:rPr lang="en-US" sz="3200" b="1" spc="150" dirty="0">
                <a:ln w="11430">
                  <a:solidFill>
                    <a:schemeClr val="tx1"/>
                  </a:solidFill>
                </a:ln>
                <a:effectLst>
                  <a:glow rad="101600">
                    <a:schemeClr val="bg1">
                      <a:lumMod val="75000"/>
                      <a:lumOff val="25000"/>
                      <a:alpha val="60000"/>
                    </a:schemeClr>
                  </a:glow>
                  <a:outerShdw blurRad="50800" dist="38100" dir="2700000" algn="tl" rotWithShape="0">
                    <a:prstClr val="black">
                      <a:alpha val="40000"/>
                    </a:prstClr>
                  </a:outerShdw>
                </a:effectLst>
                <a:latin typeface="Gill Sans MT" panose="020B0502020104020203" pitchFamily="34" charset="0"/>
              </a:rPr>
              <a:t>Second Lieutenant</a:t>
            </a:r>
          </a:p>
          <a:p>
            <a:pPr>
              <a:defRPr/>
            </a:pPr>
            <a:r>
              <a:rPr lang="en-US" sz="3200" b="1" spc="150" dirty="0">
                <a:ln w="11430">
                  <a:solidFill>
                    <a:schemeClr val="tx1"/>
                  </a:solidFill>
                </a:ln>
                <a:effectLst>
                  <a:glow rad="101600">
                    <a:schemeClr val="bg1">
                      <a:lumMod val="75000"/>
                      <a:lumOff val="25000"/>
                      <a:alpha val="60000"/>
                    </a:schemeClr>
                  </a:glow>
                  <a:outerShdw blurRad="50800" dist="38100" dir="2700000" algn="tl" rotWithShape="0">
                    <a:prstClr val="black">
                      <a:alpha val="40000"/>
                    </a:prstClr>
                  </a:outerShdw>
                </a:effectLst>
                <a:latin typeface="Gill Sans MT" panose="020B0502020104020203" pitchFamily="34" charset="0"/>
              </a:rPr>
              <a:t>William L. </a:t>
            </a:r>
            <a:r>
              <a:rPr lang="en-US" sz="3200" b="1" spc="150" dirty="0" err="1">
                <a:ln w="11430">
                  <a:solidFill>
                    <a:schemeClr val="tx1"/>
                  </a:solidFill>
                </a:ln>
                <a:effectLst>
                  <a:glow rad="101600">
                    <a:schemeClr val="bg1">
                      <a:lumMod val="75000"/>
                      <a:lumOff val="25000"/>
                      <a:alpha val="60000"/>
                    </a:schemeClr>
                  </a:glow>
                  <a:outerShdw blurRad="50800" dist="38100" dir="2700000" algn="tl" rotWithShape="0">
                    <a:prstClr val="black">
                      <a:alpha val="40000"/>
                    </a:prstClr>
                  </a:outerShdw>
                </a:effectLst>
                <a:latin typeface="Gill Sans MT" panose="020B0502020104020203" pitchFamily="34" charset="0"/>
              </a:rPr>
              <a:t>Calley</a:t>
            </a:r>
            <a:endParaRPr lang="en-US" sz="3200" b="1" spc="150" dirty="0">
              <a:ln w="11430">
                <a:solidFill>
                  <a:schemeClr val="tx1"/>
                </a:solidFill>
              </a:ln>
              <a:effectLst>
                <a:glow rad="101600">
                  <a:schemeClr val="bg1">
                    <a:lumMod val="75000"/>
                    <a:lumOff val="25000"/>
                    <a:alpha val="60000"/>
                  </a:schemeClr>
                </a:glow>
                <a:outerShdw blurRad="50800" dist="38100" dir="2700000" algn="tl" rotWithShape="0">
                  <a:prstClr val="black">
                    <a:alpha val="40000"/>
                  </a:prstClr>
                </a:outerShdw>
              </a:effectLst>
              <a:latin typeface="Gill Sans MT" panose="020B0502020104020203" pitchFamily="34" charset="0"/>
            </a:endParaRPr>
          </a:p>
        </p:txBody>
      </p:sp>
      <p:sp>
        <p:nvSpPr>
          <p:cNvPr id="3" name="Rectangle 2"/>
          <p:cNvSpPr/>
          <p:nvPr/>
        </p:nvSpPr>
        <p:spPr>
          <a:xfrm>
            <a:off x="152400" y="4734342"/>
            <a:ext cx="5952332" cy="2123658"/>
          </a:xfrm>
          <a:prstGeom prst="rect">
            <a:avLst/>
          </a:prstGeom>
          <a:noFill/>
        </p:spPr>
        <p:txBody>
          <a:bodyPr wrap="square" lIns="91440" tIns="45720" rIns="91440" bIns="45720">
            <a:spAutoFit/>
          </a:bodyPr>
          <a:lstStyle/>
          <a:p>
            <a:pPr algn="ctr"/>
            <a:r>
              <a:rPr 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Stencil" panose="040409050D0802020404" pitchFamily="82" charset="0"/>
              </a:rPr>
              <a:t>Mai Lai Massacre</a:t>
            </a:r>
          </a:p>
        </p:txBody>
      </p:sp>
      <p:pic>
        <p:nvPicPr>
          <p:cNvPr id="6" name="Picture 5" descr="Image result for youtube icon">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53323" y="6399349"/>
            <a:ext cx="608197" cy="4281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0119"/>
                                        </p:tgtEl>
                                        <p:attrNameLst>
                                          <p:attrName>style.visibility</p:attrName>
                                        </p:attrNameLst>
                                      </p:cBhvr>
                                      <p:to>
                                        <p:strVal val="visible"/>
                                      </p:to>
                                    </p:set>
                                    <p:anim calcmode="lin" valueType="num">
                                      <p:cBhvr>
                                        <p:cTn id="7" dur="500" fill="hold"/>
                                        <p:tgtEl>
                                          <p:spTgt spid="90119"/>
                                        </p:tgtEl>
                                        <p:attrNameLst>
                                          <p:attrName>ppt_w</p:attrName>
                                        </p:attrNameLst>
                                      </p:cBhvr>
                                      <p:tavLst>
                                        <p:tav tm="0">
                                          <p:val>
                                            <p:fltVal val="0"/>
                                          </p:val>
                                        </p:tav>
                                        <p:tav tm="100000">
                                          <p:val>
                                            <p:strVal val="#ppt_w"/>
                                          </p:val>
                                        </p:tav>
                                      </p:tavLst>
                                    </p:anim>
                                    <p:anim calcmode="lin" valueType="num">
                                      <p:cBhvr>
                                        <p:cTn id="8" dur="500" fill="hold"/>
                                        <p:tgtEl>
                                          <p:spTgt spid="90119"/>
                                        </p:tgtEl>
                                        <p:attrNameLst>
                                          <p:attrName>ppt_h</p:attrName>
                                        </p:attrNameLst>
                                      </p:cBhvr>
                                      <p:tavLst>
                                        <p:tav tm="0">
                                          <p:val>
                                            <p:fltVal val="0"/>
                                          </p:val>
                                        </p:tav>
                                        <p:tav tm="100000">
                                          <p:val>
                                            <p:strVal val="#ppt_h"/>
                                          </p:val>
                                        </p:tav>
                                      </p:tavLst>
                                    </p:anim>
                                    <p:animEffect transition="in" filter="fade">
                                      <p:cBhvr>
                                        <p:cTn id="9" dur="500"/>
                                        <p:tgtEl>
                                          <p:spTgt spid="90119"/>
                                        </p:tgtEl>
                                      </p:cBhvr>
                                    </p:animEffect>
                                  </p:childTnLst>
                                </p:cTn>
                              </p:par>
                            </p:childTnLst>
                          </p:cTn>
                        </p:par>
                        <p:par>
                          <p:cTn id="10" fill="hold" nodeType="afterGroup">
                            <p:stCondLst>
                              <p:cond delay="5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person, outdoor, standing, group&#10;&#10;Description automatically generated">
            <a:extLst>
              <a:ext uri="{FF2B5EF4-FFF2-40B4-BE49-F238E27FC236}">
                <a16:creationId xmlns:a16="http://schemas.microsoft.com/office/drawing/2014/main" id="{A92A3B4D-5448-56CA-13B5-FEED895F2CC4}"/>
              </a:ext>
            </a:extLst>
          </p:cNvPr>
          <p:cNvPicPr>
            <a:picLocks noChangeAspect="1"/>
          </p:cNvPicPr>
          <p:nvPr/>
        </p:nvPicPr>
        <p:blipFill rotWithShape="1">
          <a:blip r:embed="rId3">
            <a:extLst>
              <a:ext uri="{28A0092B-C50C-407E-A947-70E740481C1C}">
                <a14:useLocalDpi xmlns:a14="http://schemas.microsoft.com/office/drawing/2010/main" val="0"/>
              </a:ext>
            </a:extLst>
          </a:blip>
          <a:srcRect t="6886" b="55574"/>
          <a:stretch/>
        </p:blipFill>
        <p:spPr>
          <a:xfrm>
            <a:off x="20" y="1282"/>
            <a:ext cx="12191980" cy="6856718"/>
          </a:xfrm>
          <a:prstGeom prst="rect">
            <a:avLst/>
          </a:prstGeom>
        </p:spPr>
      </p:pic>
    </p:spTree>
    <p:extLst>
      <p:ext uri="{BB962C8B-B14F-4D97-AF65-F5344CB8AC3E}">
        <p14:creationId xmlns:p14="http://schemas.microsoft.com/office/powerpoint/2010/main" val="415360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Oval 2"/>
          <p:cNvSpPr/>
          <p:nvPr/>
        </p:nvSpPr>
        <p:spPr>
          <a:xfrm>
            <a:off x="9427779" y="1828800"/>
            <a:ext cx="2649920" cy="3505200"/>
          </a:xfrm>
          <a:prstGeom prst="ellipse">
            <a:avLst/>
          </a:prstGeom>
          <a:blipFill>
            <a:blip r:embed="rId4"/>
            <a:stretch>
              <a:fillRect/>
            </a:stretch>
          </a:blipFill>
          <a:ln>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90500" y="100571"/>
            <a:ext cx="11887199" cy="1938992"/>
          </a:xfrm>
          <a:prstGeom prst="rect">
            <a:avLst/>
          </a:prstGeom>
          <a:noFill/>
        </p:spPr>
        <p:txBody>
          <a:bodyPr wrap="square" lIns="91440" tIns="45720" rIns="91440" bIns="45720">
            <a:spAutoFit/>
          </a:bodyPr>
          <a:lstStyle/>
          <a:p>
            <a:pPr algn="ctr"/>
            <a:r>
              <a:rPr lang="en-US" sz="60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Stencil"/>
                <a:cs typeface="Stencil"/>
              </a:rPr>
              <a:t>Vietnam Veterans Against the War (VVAW)</a:t>
            </a:r>
          </a:p>
        </p:txBody>
      </p:sp>
      <p:sp>
        <p:nvSpPr>
          <p:cNvPr id="2" name="Rectangle 1"/>
          <p:cNvSpPr/>
          <p:nvPr/>
        </p:nvSpPr>
        <p:spPr>
          <a:xfrm>
            <a:off x="7001682" y="5589366"/>
            <a:ext cx="5190317" cy="1107996"/>
          </a:xfrm>
          <a:prstGeom prst="rect">
            <a:avLst/>
          </a:prstGeom>
          <a:noFill/>
        </p:spPr>
        <p:txBody>
          <a:bodyPr wrap="square" lIns="91440" tIns="45720" rIns="91440" bIns="45720">
            <a:spAutoFit/>
          </a:bodyPr>
          <a:lstStyle/>
          <a:p>
            <a:pPr algn="ctr"/>
            <a:r>
              <a:rPr 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Gill Sans MT" panose="020B0502020104020203" pitchFamily="34" charset="0"/>
              </a:rPr>
              <a:t>John Kerry</a:t>
            </a:r>
          </a:p>
        </p:txBody>
      </p:sp>
      <p:sp>
        <p:nvSpPr>
          <p:cNvPr id="6" name="Rounded Rectangular Callout 5"/>
          <p:cNvSpPr/>
          <p:nvPr/>
        </p:nvSpPr>
        <p:spPr>
          <a:xfrm>
            <a:off x="190500" y="2133600"/>
            <a:ext cx="9029700" cy="1219200"/>
          </a:xfrm>
          <a:prstGeom prst="wedgeRoundRectCallout">
            <a:avLst>
              <a:gd name="adj1" fmla="val -8855"/>
              <a:gd name="adj2" fmla="val 10116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i="1" dirty="0">
                <a:latin typeface="Gill Sans MT" panose="020B0502020104020203" pitchFamily="34" charset="0"/>
              </a:rPr>
              <a:t>"How do you ask a man to be the last man to die in Vietnam? How do you ask a man to be the last man to die for a mistake?"</a:t>
            </a:r>
          </a:p>
        </p:txBody>
      </p:sp>
      <p:pic>
        <p:nvPicPr>
          <p:cNvPr id="11" name="Picture 10" descr="Image result for youtube icon">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19" y="6421591"/>
            <a:ext cx="608197" cy="4281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Rectangle 1"/>
          <p:cNvSpPr/>
          <p:nvPr/>
        </p:nvSpPr>
        <p:spPr>
          <a:xfrm>
            <a:off x="3156273" y="5346266"/>
            <a:ext cx="8883328" cy="1323439"/>
          </a:xfrm>
          <a:prstGeom prst="rect">
            <a:avLst/>
          </a:prstGeom>
          <a:noFill/>
        </p:spPr>
        <p:txBody>
          <a:bodyPr wrap="square" lIns="91440" tIns="45720" rIns="91440" bIns="45720">
            <a:spAutoFit/>
          </a:bodyPr>
          <a:lstStyle/>
          <a:p>
            <a:pPr algn="ctr">
              <a:defRPr/>
            </a:pPr>
            <a:r>
              <a:rPr lang="en-US" sz="8000" kern="1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Stencil"/>
                <a:cs typeface="Stencil"/>
              </a:rPr>
              <a:t>Time to leave!</a:t>
            </a:r>
          </a:p>
        </p:txBody>
      </p:sp>
      <p:pic>
        <p:nvPicPr>
          <p:cNvPr id="6151" name="Picture 7" descr="http://americanhistory.si.edu/presidency/images/medium/2000-6287_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94167">
            <a:off x="278096" y="4361056"/>
            <a:ext cx="2760964" cy="215355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4" name="Content Placeholder 3"/>
          <p:cNvSpPr>
            <a:spLocks noGrp="1"/>
          </p:cNvSpPr>
          <p:nvPr>
            <p:ph idx="1"/>
          </p:nvPr>
        </p:nvSpPr>
        <p:spPr>
          <a:xfrm>
            <a:off x="5181601" y="457201"/>
            <a:ext cx="6858000" cy="4889065"/>
          </a:xfrm>
        </p:spPr>
        <p:txBody>
          <a:bodyPr/>
          <a:lstStyle/>
          <a:p>
            <a:r>
              <a:rPr lang="en-US" altLang="en-US" sz="3600" dirty="0">
                <a:ln>
                  <a:solidFill>
                    <a:schemeClr val="tx1"/>
                  </a:solidFill>
                </a:ln>
                <a:solidFill>
                  <a:schemeClr val="tx1"/>
                </a:solidFill>
                <a:effectLst>
                  <a:glow rad="101600">
                    <a:schemeClr val="bg1">
                      <a:alpha val="60000"/>
                    </a:schemeClr>
                  </a:glow>
                  <a:outerShdw blurRad="50800" dist="38100" dir="2700000" algn="tl" rotWithShape="0">
                    <a:prstClr val="black">
                      <a:alpha val="40000"/>
                    </a:prstClr>
                  </a:outerShdw>
                </a:effectLst>
                <a:ea typeface="ＭＳ Ｐゴシック" pitchFamily="34" charset="-128"/>
              </a:rPr>
              <a:t>Nixon promises withdrawal from Vietnam in 1968 campaign </a:t>
            </a:r>
          </a:p>
          <a:p>
            <a:r>
              <a:rPr lang="en-US" altLang="en-US" sz="3600" dirty="0">
                <a:ln>
                  <a:solidFill>
                    <a:schemeClr val="tx1"/>
                  </a:solidFill>
                </a:ln>
                <a:solidFill>
                  <a:schemeClr val="tx1"/>
                </a:solidFill>
                <a:effectLst>
                  <a:glow rad="101600">
                    <a:schemeClr val="bg1">
                      <a:alpha val="60000"/>
                    </a:schemeClr>
                  </a:glow>
                  <a:outerShdw blurRad="50800" dist="38100" dir="2700000" algn="tl" rotWithShape="0">
                    <a:prstClr val="black">
                      <a:alpha val="40000"/>
                    </a:prstClr>
                  </a:outerShdw>
                </a:effectLst>
                <a:ea typeface="ＭＳ Ｐゴシック" pitchFamily="34" charset="-128"/>
              </a:rPr>
              <a:t>Nixon Doctrine:  U.S. would aid nations in need, but would no longer fight their wars for them</a:t>
            </a:r>
          </a:p>
          <a:p>
            <a:r>
              <a:rPr lang="en-US" altLang="en-US" sz="3600" dirty="0" err="1">
                <a:ln>
                  <a:solidFill>
                    <a:schemeClr val="tx1"/>
                  </a:solidFill>
                </a:ln>
                <a:solidFill>
                  <a:schemeClr val="tx1"/>
                </a:solidFill>
                <a:effectLst>
                  <a:glow rad="101600">
                    <a:schemeClr val="bg1">
                      <a:alpha val="60000"/>
                    </a:schemeClr>
                  </a:glow>
                  <a:outerShdw blurRad="50800" dist="38100" dir="2700000" algn="tl" rotWithShape="0">
                    <a:prstClr val="black">
                      <a:alpha val="40000"/>
                    </a:prstClr>
                  </a:outerShdw>
                </a:effectLst>
                <a:ea typeface="ＭＳ Ｐゴシック" pitchFamily="34" charset="-128"/>
              </a:rPr>
              <a:t>Vietnamization</a:t>
            </a:r>
            <a:r>
              <a:rPr lang="en-US" altLang="en-US" sz="3600" dirty="0">
                <a:ln>
                  <a:solidFill>
                    <a:schemeClr val="tx1"/>
                  </a:solidFill>
                </a:ln>
                <a:solidFill>
                  <a:schemeClr val="tx1"/>
                </a:solidFill>
                <a:effectLst>
                  <a:glow rad="101600">
                    <a:schemeClr val="bg1">
                      <a:alpha val="60000"/>
                    </a:schemeClr>
                  </a:glow>
                  <a:outerShdw blurRad="50800" dist="38100" dir="2700000" algn="tl" rotWithShape="0">
                    <a:prstClr val="black">
                      <a:alpha val="40000"/>
                    </a:prstClr>
                  </a:outerShdw>
                </a:effectLst>
                <a:ea typeface="ＭＳ Ｐゴシック" pitchFamily="34" charset="-128"/>
              </a:rPr>
              <a:t>: Replace U.S. troops with South Vietnamese forces</a:t>
            </a:r>
          </a:p>
        </p:txBody>
      </p:sp>
      <p:pic>
        <p:nvPicPr>
          <p:cNvPr id="7" name="Picture 6" descr="Image result for youtube icon">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 y="29030"/>
            <a:ext cx="608197" cy="4281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2" descr="http://www.vietquoc.com/ma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93924"/>
            <a:ext cx="5178667" cy="6686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0" name="Picture 2" descr="http://usastruck.files.wordpress.com/2009/08/5358441366_c5c5348673_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70322">
            <a:off x="180722" y="2514876"/>
            <a:ext cx="6344311" cy="40792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717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47647"/>
          <a:stretch/>
        </p:blipFill>
        <p:spPr bwMode="auto">
          <a:xfrm rot="20828624">
            <a:off x="5176562" y="2565302"/>
            <a:ext cx="1607702" cy="17440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chemeClr val="accent1"/>
                </a:solidFill>
              </a14:hiddenFill>
            </a:ext>
          </a:extLst>
        </p:spPr>
      </p:pic>
      <p:sp>
        <p:nvSpPr>
          <p:cNvPr id="2" name="Rectangle 1"/>
          <p:cNvSpPr/>
          <p:nvPr/>
        </p:nvSpPr>
        <p:spPr>
          <a:xfrm>
            <a:off x="76200" y="304801"/>
            <a:ext cx="6629400" cy="2308324"/>
          </a:xfrm>
          <a:prstGeom prst="rect">
            <a:avLst/>
          </a:prstGeom>
          <a:noFill/>
        </p:spPr>
        <p:txBody>
          <a:bodyPr wrap="square" lIns="91440" tIns="45720" rIns="91440" bIns="45720">
            <a:spAutoFit/>
          </a:bodyPr>
          <a:lstStyle/>
          <a:p>
            <a:pPr algn="ctr"/>
            <a:r>
              <a:rPr lang="en-US" sz="72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Stencil"/>
                <a:cs typeface="Stencil"/>
              </a:rPr>
              <a:t>Invasion of Cambodia</a:t>
            </a:r>
          </a:p>
        </p:txBody>
      </p:sp>
      <p:pic>
        <p:nvPicPr>
          <p:cNvPr id="7" name="Picture 6" descr="Image result for youtube icon">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19" y="6421591"/>
            <a:ext cx="608197" cy="4281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youtube icon">
            <a:hlinkClick r:id="rId8"/>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1909" y="6338017"/>
            <a:ext cx="608197" cy="4281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8370" name="Title 1"/>
          <p:cNvSpPr>
            <a:spLocks noGrp="1"/>
          </p:cNvSpPr>
          <p:nvPr>
            <p:ph type="title"/>
          </p:nvPr>
        </p:nvSpPr>
        <p:spPr>
          <a:xfrm>
            <a:off x="304800" y="274638"/>
            <a:ext cx="11582400" cy="1143000"/>
          </a:xfrm>
        </p:spPr>
        <p:txBody>
          <a:bodyPr/>
          <a:lstStyle/>
          <a:p>
            <a:r>
              <a:rPr lang="en-US"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Stencil"/>
                <a:cs typeface="Stencil"/>
              </a:rPr>
              <a:t>America Attacks Its Own</a:t>
            </a:r>
          </a:p>
        </p:txBody>
      </p:sp>
      <p:sp>
        <p:nvSpPr>
          <p:cNvPr id="2" name="Content Placeholder 1"/>
          <p:cNvSpPr>
            <a:spLocks noGrp="1"/>
          </p:cNvSpPr>
          <p:nvPr>
            <p:ph idx="1"/>
          </p:nvPr>
        </p:nvSpPr>
        <p:spPr>
          <a:xfrm>
            <a:off x="304800" y="1600201"/>
            <a:ext cx="11582400" cy="2286000"/>
          </a:xfrm>
          <a:solidFill>
            <a:schemeClr val="tx1">
              <a:lumMod val="85000"/>
              <a:alpha val="60000"/>
            </a:schemeClr>
          </a:solidFill>
        </p:spPr>
        <p:txBody>
          <a:bodyPr/>
          <a:lstStyle/>
          <a:p>
            <a:r>
              <a:rPr lang="en-US" dirty="0"/>
              <a:t>Student protests erupt across the country (Cambodia, Laos)</a:t>
            </a:r>
          </a:p>
          <a:p>
            <a:r>
              <a:rPr lang="en-US" dirty="0"/>
              <a:t>Kent State Massacre (1970)</a:t>
            </a:r>
          </a:p>
          <a:p>
            <a:pPr lvl="1"/>
            <a:r>
              <a:rPr lang="en-US" dirty="0"/>
              <a:t>Peaceful demonstration got out of hand</a:t>
            </a:r>
          </a:p>
          <a:p>
            <a:pPr lvl="1"/>
            <a:r>
              <a:rPr lang="en-US" dirty="0"/>
              <a:t>4 killed, 9 wounded by OH National Guard</a:t>
            </a:r>
          </a:p>
          <a:p>
            <a:endParaRPr lang="en-US" dirty="0"/>
          </a:p>
        </p:txBody>
      </p:sp>
      <p:pic>
        <p:nvPicPr>
          <p:cNvPr id="10" name="Picture 9" descr="Image result for youtube ico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91659" y="6324600"/>
            <a:ext cx="608197" cy="428171"/>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Image result for kent state shooting"/>
          <p:cNvPicPr>
            <a:picLocks noChangeAspect="1" noChangeArrowheads="1"/>
          </p:cNvPicPr>
          <p:nvPr/>
        </p:nvPicPr>
        <p:blipFill rotWithShape="1">
          <a:blip r:embed="rId6">
            <a:extLst>
              <a:ext uri="{28A0092B-C50C-407E-A947-70E740481C1C}">
                <a14:useLocalDpi xmlns:a14="http://schemas.microsoft.com/office/drawing/2010/main" val="0"/>
              </a:ext>
            </a:extLst>
          </a:blip>
          <a:srcRect t="8151" b="8151"/>
          <a:stretch/>
        </p:blipFill>
        <p:spPr bwMode="auto">
          <a:xfrm>
            <a:off x="0" y="387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youtube icon">
            <a:hlinkClick r:id="rId7"/>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99" y="5911669"/>
            <a:ext cx="608197" cy="4281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mage result for youtube icon">
            <a:hlinkClick r:id="rId8"/>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98" y="6384834"/>
            <a:ext cx="608197" cy="4281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randombar(horizontal)">
                                      <p:cBhvr>
                                        <p:cTn id="7" dur="500"/>
                                        <p:tgtEl>
                                          <p:spTgt spid="2">
                                            <p:bg/>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1" dur="5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6" dur="500"/>
                                        <p:tgtEl>
                                          <p:spTgt spid="2">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290"/>
                                        </p:tgtEl>
                                        <p:attrNameLst>
                                          <p:attrName>style.visibility</p:attrName>
                                        </p:attrNameLst>
                                      </p:cBhvr>
                                      <p:to>
                                        <p:strVal val="visible"/>
                                      </p:to>
                                    </p:set>
                                    <p:animEffect transition="in" filter="fade">
                                      <p:cBhvr>
                                        <p:cTn id="34" dur="500"/>
                                        <p:tgtEl>
                                          <p:spTgt spid="12290"/>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nyt pentagon papers"/>
          <p:cNvPicPr>
            <a:picLocks noChangeAspect="1" noChangeArrowheads="1"/>
          </p:cNvPicPr>
          <p:nvPr/>
        </p:nvPicPr>
        <p:blipFill rotWithShape="1">
          <a:blip r:embed="rId3">
            <a:extLst>
              <a:ext uri="{28A0092B-C50C-407E-A947-70E740481C1C}">
                <a14:useLocalDpi xmlns:a14="http://schemas.microsoft.com/office/drawing/2010/main" val="0"/>
              </a:ext>
            </a:extLst>
          </a:blip>
          <a:srcRect l="125" t="4423" r="-125" b="29224"/>
          <a:stretch/>
        </p:blipFill>
        <p:spPr bwMode="auto">
          <a:xfrm>
            <a:off x="1524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5"/>
          <p:cNvSpPr txBox="1">
            <a:spLocks/>
          </p:cNvSpPr>
          <p:nvPr/>
        </p:nvSpPr>
        <p:spPr>
          <a:xfrm>
            <a:off x="15240" y="1676400"/>
            <a:ext cx="4511040" cy="5181600"/>
          </a:xfrm>
          <a:prstGeom prst="rect">
            <a:avLst/>
          </a:prstGeom>
        </p:spPr>
        <p:style>
          <a:lnRef idx="2">
            <a:schemeClr val="dk1"/>
          </a:lnRef>
          <a:fillRef idx="1">
            <a:schemeClr val="lt1"/>
          </a:fillRef>
          <a:effectRef idx="0">
            <a:schemeClr val="dk1"/>
          </a:effectRef>
          <a:fontRef idx="minor">
            <a:schemeClr val="dk1"/>
          </a:fontRef>
        </p:style>
        <p:txBody>
          <a:bodyPr anchor="ct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altLang="en-US" dirty="0">
                <a:solidFill>
                  <a:srgbClr val="404040"/>
                </a:solidFill>
                <a:latin typeface="Stencil" panose="040409050D0802020404" pitchFamily="82" charset="0"/>
                <a:ea typeface="ＭＳ Ｐゴシック" pitchFamily="34" charset="-128"/>
              </a:rPr>
              <a:t>The Pentagon Papers</a:t>
            </a:r>
          </a:p>
          <a:p>
            <a:r>
              <a:rPr lang="en-US" altLang="en-US" sz="2800" dirty="0">
                <a:solidFill>
                  <a:srgbClr val="404040"/>
                </a:solidFill>
                <a:latin typeface="Gill Sans MT" panose="020B0502020104020203" pitchFamily="34" charset="0"/>
                <a:ea typeface="ＭＳ Ｐゴシック" pitchFamily="34" charset="-128"/>
              </a:rPr>
              <a:t>Classified history of the Vietnam conflict was  leaked to </a:t>
            </a:r>
            <a:r>
              <a:rPr lang="en-US" altLang="en-US" sz="2800" i="1" dirty="0">
                <a:solidFill>
                  <a:srgbClr val="404040"/>
                </a:solidFill>
                <a:latin typeface="Gill Sans MT" panose="020B0502020104020203" pitchFamily="34" charset="0"/>
                <a:ea typeface="ＭＳ Ｐゴシック" pitchFamily="34" charset="-128"/>
              </a:rPr>
              <a:t>the New York Times</a:t>
            </a:r>
            <a:r>
              <a:rPr lang="en-US" altLang="en-US" sz="2800" dirty="0">
                <a:solidFill>
                  <a:srgbClr val="404040"/>
                </a:solidFill>
                <a:latin typeface="Gill Sans MT" panose="020B0502020104020203" pitchFamily="34" charset="0"/>
                <a:ea typeface="ＭＳ Ｐゴシック" pitchFamily="34" charset="-128"/>
              </a:rPr>
              <a:t> by Daniel Ellsberg</a:t>
            </a:r>
          </a:p>
          <a:p>
            <a:r>
              <a:rPr lang="en-US" altLang="en-US" sz="2800" dirty="0">
                <a:solidFill>
                  <a:srgbClr val="404040"/>
                </a:solidFill>
                <a:latin typeface="Gill Sans MT" panose="020B0502020104020203" pitchFamily="34" charset="0"/>
                <a:ea typeface="ＭＳ Ｐゴシック" pitchFamily="34" charset="-128"/>
              </a:rPr>
              <a:t>LBJ’s administration had systematically lied to both Congress and the public about the success of the war</a:t>
            </a:r>
          </a:p>
        </p:txBody>
      </p:sp>
      <p:pic>
        <p:nvPicPr>
          <p:cNvPr id="5" name="Picture 4" descr="Image result for youtube ico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00" y="6324600"/>
            <a:ext cx="608197" cy="4281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end of vietnam wa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101317" y="4170685"/>
            <a:ext cx="6715448" cy="2687316"/>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Image result for end of vietnam w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1" y="-108284"/>
            <a:ext cx="6654488" cy="51738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6646467" y="0"/>
            <a:ext cx="5545533" cy="6858000"/>
          </a:xfrm>
          <a:prstGeom prst="rect">
            <a:avLst/>
          </a:prstGeom>
        </p:spPr>
      </p:pic>
      <p:sp>
        <p:nvSpPr>
          <p:cNvPr id="6" name="Rectangle 5"/>
          <p:cNvSpPr/>
          <p:nvPr/>
        </p:nvSpPr>
        <p:spPr>
          <a:xfrm>
            <a:off x="6676947" y="4919008"/>
            <a:ext cx="5547389" cy="1938992"/>
          </a:xfrm>
          <a:prstGeom prst="rect">
            <a:avLst/>
          </a:prstGeom>
          <a:noFill/>
        </p:spPr>
        <p:txBody>
          <a:bodyPr wrap="square" lIns="91440" tIns="45720" rIns="91440" bIns="45720">
            <a:spAutoFit/>
          </a:bodyPr>
          <a:lstStyle/>
          <a:p>
            <a:pPr algn="ctr"/>
            <a:r>
              <a:rPr lang="en-US" sz="6000" b="1" spc="50" dirty="0">
                <a:ln w="9525" cmpd="sng">
                  <a:solidFill>
                    <a:schemeClr val="accent1"/>
                  </a:solidFill>
                  <a:prstDash val="solid"/>
                </a:ln>
                <a:solidFill>
                  <a:srgbClr val="70AD47">
                    <a:tint val="1000"/>
                  </a:srgbClr>
                </a:solidFill>
                <a:effectLst>
                  <a:glow rad="38100">
                    <a:schemeClr val="accent1">
                      <a:alpha val="40000"/>
                    </a:schemeClr>
                  </a:glow>
                </a:effectLst>
                <a:latin typeface="Stencil" panose="040409050D0802020404" pitchFamily="82" charset="0"/>
                <a:cs typeface="Times New Roman" pitchFamily="18" charset="0"/>
              </a:rPr>
              <a:t>Ending the War (1973)</a:t>
            </a:r>
          </a:p>
        </p:txBody>
      </p:sp>
      <p:sp>
        <p:nvSpPr>
          <p:cNvPr id="10" name="Content Placeholder 9"/>
          <p:cNvSpPr>
            <a:spLocks noGrp="1"/>
          </p:cNvSpPr>
          <p:nvPr>
            <p:ph idx="1"/>
          </p:nvPr>
        </p:nvSpPr>
        <p:spPr>
          <a:xfrm>
            <a:off x="304800" y="176470"/>
            <a:ext cx="11582400" cy="4742538"/>
          </a:xfrm>
        </p:spPr>
        <p:txBody>
          <a:bodyPr/>
          <a:lstStyle/>
          <a:p>
            <a:pPr marL="274320" indent="-274320">
              <a:lnSpc>
                <a:spcPct val="90000"/>
              </a:lnSpc>
              <a:buFont typeface="Arial"/>
              <a:buChar char="•"/>
            </a:pPr>
            <a:r>
              <a:rPr lang="en-US" altLang="en-US" sz="3600" dirty="0">
                <a:ln>
                  <a:solidFill>
                    <a:schemeClr val="tx1"/>
                  </a:solidFill>
                </a:ln>
                <a:solidFill>
                  <a:schemeClr val="tx1"/>
                </a:solidFill>
                <a:effectLst>
                  <a:glow rad="101600">
                    <a:schemeClr val="bg1">
                      <a:alpha val="60000"/>
                    </a:schemeClr>
                  </a:glow>
                  <a:outerShdw blurRad="50800" dist="38100" dir="2700000" algn="tl" rotWithShape="0">
                    <a:prstClr val="black">
                      <a:alpha val="40000"/>
                    </a:prstClr>
                  </a:outerShdw>
                </a:effectLst>
                <a:ea typeface="ＭＳ Ｐゴシック" pitchFamily="34" charset="-128"/>
              </a:rPr>
              <a:t>Paris Peace Accord</a:t>
            </a:r>
          </a:p>
          <a:p>
            <a:pPr marL="674370" lvl="1" indent="-274320">
              <a:lnSpc>
                <a:spcPct val="90000"/>
              </a:lnSpc>
              <a:buFont typeface="Arial"/>
              <a:buChar char="•"/>
            </a:pPr>
            <a:r>
              <a:rPr lang="en-US" altLang="en-US" dirty="0">
                <a:ln>
                  <a:solidFill>
                    <a:schemeClr val="tx1"/>
                  </a:solidFill>
                </a:ln>
                <a:solidFill>
                  <a:schemeClr val="tx1"/>
                </a:solidFill>
                <a:effectLst>
                  <a:glow rad="101600">
                    <a:schemeClr val="bg1">
                      <a:alpha val="60000"/>
                    </a:schemeClr>
                  </a:glow>
                  <a:outerShdw blurRad="50800" dist="38100" dir="2700000" algn="tl" rotWithShape="0">
                    <a:prstClr val="black">
                      <a:alpha val="40000"/>
                    </a:prstClr>
                  </a:outerShdw>
                </a:effectLst>
                <a:ea typeface="ＭＳ Ｐゴシック" pitchFamily="34" charset="-128"/>
              </a:rPr>
              <a:t>Cease-fire, US withdrawal from Vietnam, release of POWs, and reunification of N and S Vietnam through peaceful means.</a:t>
            </a:r>
          </a:p>
          <a:p>
            <a:pPr marL="274320" indent="-274320">
              <a:lnSpc>
                <a:spcPct val="90000"/>
              </a:lnSpc>
              <a:buFont typeface="Arial"/>
              <a:buChar char="•"/>
            </a:pPr>
            <a:r>
              <a:rPr lang="en-US" altLang="en-US" sz="3600" dirty="0">
                <a:ln>
                  <a:solidFill>
                    <a:schemeClr val="tx1"/>
                  </a:solidFill>
                </a:ln>
                <a:solidFill>
                  <a:schemeClr val="tx1"/>
                </a:solidFill>
                <a:effectLst>
                  <a:glow rad="101600">
                    <a:schemeClr val="bg1">
                      <a:alpha val="60000"/>
                    </a:schemeClr>
                  </a:glow>
                  <a:outerShdw blurRad="50800" dist="38100" dir="2700000" algn="tl" rotWithShape="0">
                    <a:prstClr val="black">
                      <a:alpha val="40000"/>
                    </a:prstClr>
                  </a:outerShdw>
                </a:effectLst>
                <a:ea typeface="ＭＳ Ｐゴシック" pitchFamily="34" charset="-128"/>
              </a:rPr>
              <a:t>War Powers Resolution </a:t>
            </a:r>
          </a:p>
          <a:p>
            <a:pPr marL="674370" lvl="1" indent="-274320">
              <a:lnSpc>
                <a:spcPct val="90000"/>
              </a:lnSpc>
              <a:buFont typeface="Arial"/>
              <a:buChar char="•"/>
            </a:pPr>
            <a:r>
              <a:rPr lang="en-US" altLang="en-US" dirty="0">
                <a:ln>
                  <a:solidFill>
                    <a:schemeClr val="tx1"/>
                  </a:solidFill>
                </a:ln>
                <a:solidFill>
                  <a:schemeClr val="tx1"/>
                </a:solidFill>
                <a:effectLst>
                  <a:glow rad="101600">
                    <a:schemeClr val="bg1">
                      <a:alpha val="60000"/>
                    </a:schemeClr>
                  </a:glow>
                  <a:outerShdw blurRad="50800" dist="38100" dir="2700000" algn="tl" rotWithShape="0">
                    <a:prstClr val="black">
                      <a:alpha val="40000"/>
                    </a:prstClr>
                  </a:outerShdw>
                </a:effectLst>
                <a:ea typeface="ＭＳ Ｐゴシック" pitchFamily="34" charset="-128"/>
              </a:rPr>
              <a:t>Takes back Congress’ war powers</a:t>
            </a:r>
          </a:p>
          <a:p>
            <a:pPr marL="731520" lvl="2" indent="-274320">
              <a:lnSpc>
                <a:spcPct val="90000"/>
              </a:lnSpc>
              <a:buFont typeface="Arial"/>
              <a:buChar char="•"/>
            </a:pPr>
            <a:r>
              <a:rPr lang="en-US" altLang="en-US" sz="3600" dirty="0">
                <a:ln>
                  <a:solidFill>
                    <a:schemeClr val="tx1"/>
                  </a:solidFill>
                </a:ln>
                <a:solidFill>
                  <a:schemeClr val="tx1"/>
                </a:solidFill>
                <a:effectLst>
                  <a:glow rad="101600">
                    <a:schemeClr val="bg1">
                      <a:alpha val="60000"/>
                    </a:schemeClr>
                  </a:glow>
                  <a:outerShdw blurRad="50800" dist="38100" dir="2700000" algn="tl" rotWithShape="0">
                    <a:prstClr val="black">
                      <a:alpha val="40000"/>
                    </a:prstClr>
                  </a:outerShdw>
                </a:effectLst>
                <a:ea typeface="ＭＳ Ｐゴシック" pitchFamily="34" charset="-128"/>
              </a:rPr>
              <a:t>Congressional approval or national emergency</a:t>
            </a:r>
          </a:p>
          <a:p>
            <a:pPr marL="731520" lvl="2" indent="-274320">
              <a:lnSpc>
                <a:spcPct val="90000"/>
              </a:lnSpc>
              <a:buFont typeface="Arial"/>
              <a:buChar char="•"/>
            </a:pPr>
            <a:r>
              <a:rPr lang="en-US" altLang="en-US" sz="3600" dirty="0">
                <a:ln>
                  <a:solidFill>
                    <a:schemeClr val="tx1"/>
                  </a:solidFill>
                </a:ln>
                <a:solidFill>
                  <a:schemeClr val="tx1"/>
                </a:solidFill>
                <a:effectLst>
                  <a:glow rad="101600">
                    <a:schemeClr val="bg1">
                      <a:alpha val="60000"/>
                    </a:schemeClr>
                  </a:glow>
                  <a:outerShdw blurRad="50800" dist="38100" dir="2700000" algn="tl" rotWithShape="0">
                    <a:prstClr val="black">
                      <a:alpha val="40000"/>
                    </a:prstClr>
                  </a:outerShdw>
                </a:effectLst>
                <a:ea typeface="ＭＳ Ｐゴシック" pitchFamily="34" charset="-128"/>
              </a:rPr>
              <a:t>Must notify Congress w/in 48 hours</a:t>
            </a:r>
          </a:p>
          <a:p>
            <a:pPr marL="731520" lvl="2" indent="-274320">
              <a:lnSpc>
                <a:spcPct val="90000"/>
              </a:lnSpc>
              <a:buFont typeface="Arial"/>
              <a:buChar char="•"/>
            </a:pPr>
            <a:r>
              <a:rPr lang="en-US" altLang="en-US" sz="3600" dirty="0">
                <a:ln>
                  <a:solidFill>
                    <a:schemeClr val="tx1"/>
                  </a:solidFill>
                </a:ln>
                <a:solidFill>
                  <a:schemeClr val="tx1"/>
                </a:solidFill>
                <a:effectLst>
                  <a:glow rad="101600">
                    <a:schemeClr val="bg1">
                      <a:alpha val="60000"/>
                    </a:schemeClr>
                  </a:glow>
                  <a:outerShdw blurRad="50800" dist="38100" dir="2700000" algn="tl" rotWithShape="0">
                    <a:prstClr val="black">
                      <a:alpha val="40000"/>
                    </a:prstClr>
                  </a:outerShdw>
                </a:effectLst>
                <a:ea typeface="ＭＳ Ｐゴシック" pitchFamily="34" charset="-128"/>
              </a:rPr>
              <a:t>Must remove troops after 60 days if not given approval by Congress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161A-3D32-4FFE-B403-1778A64E76A3}"/>
              </a:ext>
            </a:extLst>
          </p:cNvPr>
          <p:cNvSpPr>
            <a:spLocks noGrp="1"/>
          </p:cNvSpPr>
          <p:nvPr>
            <p:ph type="title"/>
          </p:nvPr>
        </p:nvSpPr>
        <p:spPr/>
        <p:txBody>
          <a:bodyPr/>
          <a:lstStyle/>
          <a:p>
            <a:r>
              <a:rPr lang="en-US" sz="6000" dirty="0">
                <a:ln w="0"/>
                <a:solidFill>
                  <a:schemeClr val="tx1"/>
                </a:solidFill>
                <a:effectLst>
                  <a:glow rad="101600">
                    <a:schemeClr val="bg1">
                      <a:lumMod val="85000"/>
                      <a:lumOff val="15000"/>
                      <a:alpha val="60000"/>
                    </a:schemeClr>
                  </a:glow>
                  <a:outerShdw blurRad="38100" dist="19050" dir="2700000" algn="tl" rotWithShape="0">
                    <a:schemeClr val="dk1">
                      <a:alpha val="40000"/>
                    </a:schemeClr>
                  </a:outerShdw>
                </a:effectLst>
              </a:rPr>
              <a:t>The Fall of Saigon (1975)</a:t>
            </a:r>
          </a:p>
        </p:txBody>
      </p:sp>
      <p:sp>
        <p:nvSpPr>
          <p:cNvPr id="3" name="Content Placeholder 2">
            <a:extLst>
              <a:ext uri="{FF2B5EF4-FFF2-40B4-BE49-F238E27FC236}">
                <a16:creationId xmlns:a16="http://schemas.microsoft.com/office/drawing/2014/main" id="{F081EA2E-7BD7-4F19-8A2C-08E235267452}"/>
              </a:ext>
            </a:extLst>
          </p:cNvPr>
          <p:cNvSpPr>
            <a:spLocks noGrp="1"/>
          </p:cNvSpPr>
          <p:nvPr>
            <p:ph idx="1"/>
          </p:nvPr>
        </p:nvSpPr>
        <p:spPr>
          <a:xfrm>
            <a:off x="609600" y="1600201"/>
            <a:ext cx="7848600" cy="4525963"/>
          </a:xfrm>
        </p:spPr>
        <p:txBody>
          <a:bodyPr/>
          <a:lstStyle/>
          <a:p>
            <a:pPr>
              <a:spcBef>
                <a:spcPts val="0"/>
              </a:spcBef>
            </a:pPr>
            <a:r>
              <a:rPr lang="en-US" dirty="0">
                <a:ln w="0"/>
                <a:solidFill>
                  <a:schemeClr val="tx1"/>
                </a:solidFill>
                <a:effectLst>
                  <a:glow rad="101600">
                    <a:schemeClr val="bg1">
                      <a:lumMod val="85000"/>
                      <a:lumOff val="15000"/>
                      <a:alpha val="60000"/>
                    </a:schemeClr>
                  </a:glow>
                  <a:outerShdw blurRad="38100" dist="19050" dir="2700000" algn="tl" rotWithShape="0">
                    <a:schemeClr val="dk1">
                      <a:alpha val="40000"/>
                    </a:schemeClr>
                  </a:outerShdw>
                </a:effectLst>
              </a:rPr>
              <a:t>N. Vietnamese invade S. Vietnam, breaking the Peace Accords</a:t>
            </a:r>
          </a:p>
          <a:p>
            <a:pPr>
              <a:spcBef>
                <a:spcPts val="0"/>
              </a:spcBef>
            </a:pPr>
            <a:r>
              <a:rPr lang="en-US" dirty="0">
                <a:ln w="0"/>
                <a:solidFill>
                  <a:schemeClr val="tx1"/>
                </a:solidFill>
                <a:effectLst>
                  <a:glow rad="101600">
                    <a:schemeClr val="bg1">
                      <a:lumMod val="85000"/>
                      <a:lumOff val="15000"/>
                      <a:alpha val="60000"/>
                    </a:schemeClr>
                  </a:glow>
                  <a:outerShdw blurRad="38100" dist="19050" dir="2700000" algn="tl" rotWithShape="0">
                    <a:schemeClr val="dk1">
                      <a:alpha val="40000"/>
                    </a:schemeClr>
                  </a:outerShdw>
                </a:effectLst>
              </a:rPr>
              <a:t>Many Southerners feared retaliation by N. Vietnamese</a:t>
            </a:r>
          </a:p>
          <a:p>
            <a:pPr>
              <a:spcBef>
                <a:spcPts val="0"/>
              </a:spcBef>
            </a:pPr>
            <a:r>
              <a:rPr lang="en-US" dirty="0">
                <a:ln w="0"/>
                <a:solidFill>
                  <a:schemeClr val="tx1"/>
                </a:solidFill>
                <a:effectLst>
                  <a:glow rad="101600">
                    <a:schemeClr val="bg1">
                      <a:lumMod val="85000"/>
                      <a:lumOff val="15000"/>
                      <a:alpha val="60000"/>
                    </a:schemeClr>
                  </a:glow>
                  <a:outerShdw blurRad="38100" dist="19050" dir="2700000" algn="tl" rotWithShape="0">
                    <a:schemeClr val="dk1">
                      <a:alpha val="40000"/>
                    </a:schemeClr>
                  </a:outerShdw>
                </a:effectLst>
              </a:rPr>
              <a:t>Ambassador Graham Martin sought a gradual evacuation to avoid chaos</a:t>
            </a:r>
          </a:p>
          <a:p>
            <a:pPr>
              <a:spcBef>
                <a:spcPts val="0"/>
              </a:spcBef>
            </a:pPr>
            <a:r>
              <a:rPr lang="en-US" dirty="0">
                <a:ln w="0"/>
                <a:solidFill>
                  <a:schemeClr val="tx1"/>
                </a:solidFill>
                <a:effectLst>
                  <a:glow rad="101600">
                    <a:schemeClr val="bg1">
                      <a:lumMod val="85000"/>
                      <a:lumOff val="15000"/>
                      <a:alpha val="60000"/>
                    </a:schemeClr>
                  </a:glow>
                  <a:outerShdw blurRad="38100" dist="19050" dir="2700000" algn="tl" rotWithShape="0">
                    <a:schemeClr val="dk1">
                      <a:alpha val="40000"/>
                    </a:schemeClr>
                  </a:outerShdw>
                </a:effectLst>
              </a:rPr>
              <a:t>Four-Option plan developed for evacuation</a:t>
            </a:r>
          </a:p>
          <a:p>
            <a:pPr lvl="1">
              <a:spcBef>
                <a:spcPts val="0"/>
              </a:spcBef>
            </a:pPr>
            <a:r>
              <a:rPr lang="en-US" dirty="0">
                <a:ln w="0"/>
                <a:solidFill>
                  <a:schemeClr val="tx1"/>
                </a:solidFill>
                <a:effectLst>
                  <a:glow rad="101600">
                    <a:schemeClr val="bg1">
                      <a:lumMod val="85000"/>
                      <a:lumOff val="15000"/>
                      <a:alpha val="60000"/>
                    </a:schemeClr>
                  </a:glow>
                  <a:outerShdw blurRad="38100" dist="19050" dir="2700000" algn="tl" rotWithShape="0">
                    <a:schemeClr val="dk1">
                      <a:alpha val="40000"/>
                    </a:schemeClr>
                  </a:outerShdw>
                </a:effectLst>
              </a:rPr>
              <a:t>South Vietnamese President resigns as Options 1 &amp; 2 are implemented, resulting in fear and chaos</a:t>
            </a:r>
          </a:p>
        </p:txBody>
      </p:sp>
      <p:pic>
        <p:nvPicPr>
          <p:cNvPr id="3074" name="Picture 2" descr="Image result for graham martin ambassador">
            <a:extLst>
              <a:ext uri="{FF2B5EF4-FFF2-40B4-BE49-F238E27FC236}">
                <a16:creationId xmlns:a16="http://schemas.microsoft.com/office/drawing/2014/main" id="{40F8B8D9-7A4E-48D8-87C6-1D557A3D6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9691" y="1600201"/>
            <a:ext cx="3249409"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Image result for fall of saigon commercial flight">
            <a:extLst>
              <a:ext uri="{FF2B5EF4-FFF2-40B4-BE49-F238E27FC236}">
                <a16:creationId xmlns:a16="http://schemas.microsoft.com/office/drawing/2014/main" id="{B45AB803-9244-496F-9442-2FD2E4FF2D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078"/>
          <a:stretch/>
        </p:blipFill>
        <p:spPr bwMode="auto">
          <a:xfrm>
            <a:off x="4762" y="-14288"/>
            <a:ext cx="1219676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ACE7000-CA5F-4579-BA84-749690D513A3}"/>
              </a:ext>
            </a:extLst>
          </p:cNvPr>
          <p:cNvPicPr>
            <a:picLocks noChangeAspect="1"/>
          </p:cNvPicPr>
          <p:nvPr/>
        </p:nvPicPr>
        <p:blipFill rotWithShape="1">
          <a:blip r:embed="rId5"/>
          <a:srcRect l="13125" t="38523" r="38750" b="13333"/>
          <a:stretch/>
        </p:blipFill>
        <p:spPr>
          <a:xfrm>
            <a:off x="0" y="-14288"/>
            <a:ext cx="12187238" cy="6858000"/>
          </a:xfrm>
          <a:prstGeom prst="rect">
            <a:avLst/>
          </a:prstGeom>
        </p:spPr>
      </p:pic>
      <p:pic>
        <p:nvPicPr>
          <p:cNvPr id="7" name="Picture 8" descr="Image result for fall of saigon boats">
            <a:hlinkClick r:id="rId6"/>
            <a:extLst>
              <a:ext uri="{FF2B5EF4-FFF2-40B4-BE49-F238E27FC236}">
                <a16:creationId xmlns:a16="http://schemas.microsoft.com/office/drawing/2014/main" id="{32CAC807-E11C-461A-9223-B4CC8EB5FBE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4" t="10723" r="-334" b="13955"/>
          <a:stretch/>
        </p:blipFill>
        <p:spPr bwMode="auto">
          <a:xfrm>
            <a:off x="4762" y="-14287"/>
            <a:ext cx="121967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72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par>
                                <p:cTn id="18" presetID="42" presetClass="entr" presetSubtype="0"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fade">
                                      <p:cBhvr>
                                        <p:cTn id="20" dur="1000"/>
                                        <p:tgtEl>
                                          <p:spTgt spid="3074"/>
                                        </p:tgtEl>
                                      </p:cBhvr>
                                    </p:animEffect>
                                    <p:anim calcmode="lin" valueType="num">
                                      <p:cBhvr>
                                        <p:cTn id="21" dur="1000" fill="hold"/>
                                        <p:tgtEl>
                                          <p:spTgt spid="3074"/>
                                        </p:tgtEl>
                                        <p:attrNameLst>
                                          <p:attrName>ppt_x</p:attrName>
                                        </p:attrNameLst>
                                      </p:cBhvr>
                                      <p:tavLst>
                                        <p:tav tm="0">
                                          <p:val>
                                            <p:strVal val="#ppt_x"/>
                                          </p:val>
                                        </p:tav>
                                        <p:tav tm="100000">
                                          <p:val>
                                            <p:strVal val="#ppt_x"/>
                                          </p:val>
                                        </p:tav>
                                      </p:tavLst>
                                    </p:anim>
                                    <p:anim calcmode="lin" valueType="num">
                                      <p:cBhvr>
                                        <p:cTn id="22"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076"/>
                                        </p:tgtEl>
                                        <p:attrNameLst>
                                          <p:attrName>style.visibility</p:attrName>
                                        </p:attrNameLst>
                                      </p:cBhvr>
                                      <p:to>
                                        <p:strVal val="visible"/>
                                      </p:to>
                                    </p:set>
                                    <p:animEffect transition="in" filter="wipe(down)">
                                      <p:cBhvr>
                                        <p:cTn id="32" dur="500"/>
                                        <p:tgtEl>
                                          <p:spTgt spid="307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076"/>
                                        </p:tgtEl>
                                      </p:cBhvr>
                                    </p:animEffect>
                                    <p:set>
                                      <p:cBhvr>
                                        <p:cTn id="37" dur="1" fill="hold">
                                          <p:stCondLst>
                                            <p:cond delay="499"/>
                                          </p:stCondLst>
                                        </p:cTn>
                                        <p:tgtEl>
                                          <p:spTgt spid="307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down)">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13"/>
          <p:cNvSpPr>
            <a:spLocks noChangeArrowheads="1" noChangeShapeType="1" noTextEdit="1"/>
          </p:cNvSpPr>
          <p:nvPr/>
        </p:nvSpPr>
        <p:spPr bwMode="auto">
          <a:xfrm>
            <a:off x="4953000" y="171124"/>
            <a:ext cx="6972300" cy="990600"/>
          </a:xfrm>
          <a:prstGeom prst="rect">
            <a:avLst/>
          </a:prstGeom>
        </p:spPr>
        <p:txBody>
          <a:bodyPr wrap="none" fromWordArt="1">
            <a:prstTxWarp prst="textPlain">
              <a:avLst>
                <a:gd name="adj" fmla="val 50000"/>
              </a:avLst>
            </a:prstTxWarp>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n-US" sz="3600" i="1" kern="10"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Stencil"/>
                <a:cs typeface="Stencil"/>
              </a:rPr>
              <a:t>The Road to War</a:t>
            </a:r>
          </a:p>
        </p:txBody>
      </p:sp>
      <p:pic>
        <p:nvPicPr>
          <p:cNvPr id="1026" name="Picture 2" descr="Image result for monk on fi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7376" y="2335986"/>
            <a:ext cx="6254561" cy="36838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5" descr="Diem_ti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6555">
            <a:off x="503633" y="315295"/>
            <a:ext cx="3170212" cy="400137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30448" y="1546540"/>
            <a:ext cx="4572001" cy="769441"/>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altLang="en-US" sz="4400" b="1" dirty="0">
                <a:ln/>
                <a:solidFill>
                  <a:schemeClr val="accent4"/>
                </a:solidFill>
                <a:latin typeface="Stencil"/>
                <a:ea typeface="ＭＳ Ｐゴシック" pitchFamily="34" charset="-128"/>
                <a:cs typeface="Stencil"/>
              </a:rPr>
              <a:t>Ngo </a:t>
            </a:r>
            <a:r>
              <a:rPr lang="en-US" altLang="en-US" sz="4400" b="1" dirty="0" err="1">
                <a:ln/>
                <a:solidFill>
                  <a:schemeClr val="accent4"/>
                </a:solidFill>
                <a:latin typeface="Stencil"/>
                <a:ea typeface="ＭＳ Ｐゴシック" pitchFamily="34" charset="-128"/>
                <a:cs typeface="Stencil"/>
              </a:rPr>
              <a:t>Dinh</a:t>
            </a:r>
            <a:r>
              <a:rPr lang="en-US" altLang="en-US" sz="4400" b="1" dirty="0">
                <a:ln/>
                <a:solidFill>
                  <a:schemeClr val="accent4"/>
                </a:solidFill>
                <a:latin typeface="Stencil"/>
                <a:ea typeface="ＭＳ Ｐゴシック" pitchFamily="34" charset="-128"/>
                <a:cs typeface="Stencil"/>
              </a:rPr>
              <a:t> Diem</a:t>
            </a:r>
          </a:p>
        </p:txBody>
      </p:sp>
      <p:pic>
        <p:nvPicPr>
          <p:cNvPr id="10" name="Picture 2" descr="Image result for youtube icon">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157" y="3695090"/>
            <a:ext cx="685799" cy="4828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7368" y="4591365"/>
            <a:ext cx="4455066" cy="2416046"/>
          </a:xfrm>
          <a:prstGeom prst="rect">
            <a:avLst/>
          </a:prstGeom>
          <a:noFill/>
        </p:spPr>
        <p:txBody>
          <a:bodyPr wrap="none" rtlCol="0">
            <a:spAutoFit/>
          </a:bodyPr>
          <a:lstStyle/>
          <a:p>
            <a:pPr eaLnBrk="1" hangingPunct="1">
              <a:spcBef>
                <a:spcPts val="600"/>
              </a:spcBef>
            </a:pPr>
            <a:r>
              <a:rPr lang="en-US" altLang="en-US" dirty="0">
                <a:solidFill>
                  <a:schemeClr val="bg1"/>
                </a:solidFill>
              </a:rPr>
              <a:t>The Communist North led by Ho Chi Minh</a:t>
            </a:r>
          </a:p>
          <a:p>
            <a:pPr eaLnBrk="1" hangingPunct="1">
              <a:spcBef>
                <a:spcPts val="600"/>
              </a:spcBef>
            </a:pPr>
            <a:r>
              <a:rPr lang="en-US" altLang="en-US" dirty="0">
                <a:solidFill>
                  <a:schemeClr val="bg1"/>
                </a:solidFill>
              </a:rPr>
              <a:t>Democratic South led by Ngo </a:t>
            </a:r>
            <a:r>
              <a:rPr lang="en-US" altLang="en-US" dirty="0" err="1">
                <a:solidFill>
                  <a:schemeClr val="bg1"/>
                </a:solidFill>
              </a:rPr>
              <a:t>Dinh</a:t>
            </a:r>
            <a:r>
              <a:rPr lang="en-US" altLang="en-US" dirty="0">
                <a:solidFill>
                  <a:schemeClr val="bg1"/>
                </a:solidFill>
              </a:rPr>
              <a:t> Diem</a:t>
            </a:r>
          </a:p>
          <a:p>
            <a:pPr marL="742950" lvl="1" indent="-285750">
              <a:spcBef>
                <a:spcPts val="600"/>
              </a:spcBef>
              <a:buFont typeface="Arial" panose="020B0604020202020204" pitchFamily="34" charset="0"/>
              <a:buChar char="•"/>
            </a:pPr>
            <a:r>
              <a:rPr lang="en-US" dirty="0">
                <a:solidFill>
                  <a:schemeClr val="bg1"/>
                </a:solidFill>
              </a:rPr>
              <a:t>Educated abroad</a:t>
            </a:r>
          </a:p>
          <a:p>
            <a:pPr marL="742950" lvl="1" indent="-285750">
              <a:spcBef>
                <a:spcPts val="600"/>
              </a:spcBef>
              <a:buFont typeface="Arial" panose="020B0604020202020204" pitchFamily="34" charset="0"/>
              <a:buChar char="•"/>
            </a:pPr>
            <a:r>
              <a:rPr lang="en-US" dirty="0">
                <a:solidFill>
                  <a:schemeClr val="bg1"/>
                </a:solidFill>
              </a:rPr>
              <a:t>Pro-west, Anti-communist</a:t>
            </a:r>
          </a:p>
          <a:p>
            <a:pPr marL="742950" lvl="1" indent="-285750">
              <a:spcBef>
                <a:spcPts val="600"/>
              </a:spcBef>
              <a:buFont typeface="Arial" panose="020B0604020202020204" pitchFamily="34" charset="0"/>
              <a:buChar char="•"/>
            </a:pPr>
            <a:r>
              <a:rPr lang="en-US" dirty="0">
                <a:solidFill>
                  <a:schemeClr val="bg1"/>
                </a:solidFill>
              </a:rPr>
              <a:t>Discriminated against Buddhists</a:t>
            </a:r>
          </a:p>
          <a:p>
            <a:pPr marL="742950" lvl="1" indent="-285750">
              <a:spcBef>
                <a:spcPts val="600"/>
              </a:spcBef>
              <a:buFont typeface="Arial" panose="020B0604020202020204" pitchFamily="34" charset="0"/>
              <a:buChar char="•"/>
            </a:pPr>
            <a:r>
              <a:rPr lang="en-US" dirty="0">
                <a:solidFill>
                  <a:schemeClr val="bg1"/>
                </a:solidFill>
              </a:rPr>
              <a:t>Killed protesters</a:t>
            </a:r>
          </a:p>
          <a:p>
            <a:endParaRPr lang="en-US" dirty="0"/>
          </a:p>
        </p:txBody>
      </p:sp>
    </p:spTree>
    <p:extLst>
      <p:ext uri="{BB962C8B-B14F-4D97-AF65-F5344CB8AC3E}">
        <p14:creationId xmlns:p14="http://schemas.microsoft.com/office/powerpoint/2010/main" val="293106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2D828DDE-7C8F-417C-8D0A-FA3D569DEDC1}"/>
              </a:ext>
            </a:extLst>
          </p:cNvPr>
          <p:cNvPicPr>
            <a:picLocks noChangeAspect="1"/>
          </p:cNvPicPr>
          <p:nvPr/>
        </p:nvPicPr>
        <p:blipFill rotWithShape="1">
          <a:blip r:embed="rId4"/>
          <a:srcRect l="20000" t="37778" r="41250" b="23041"/>
          <a:stretch/>
        </p:blipFill>
        <p:spPr>
          <a:xfrm>
            <a:off x="0" y="0"/>
            <a:ext cx="12192000" cy="6934200"/>
          </a:xfrm>
          <a:prstGeom prst="rect">
            <a:avLst/>
          </a:prstGeom>
        </p:spPr>
      </p:pic>
      <p:pic>
        <p:nvPicPr>
          <p:cNvPr id="6" name="Picture 10" descr="Image result for fall of saigon airfield attack">
            <a:hlinkClick r:id="rId5"/>
            <a:extLst>
              <a:ext uri="{FF2B5EF4-FFF2-40B4-BE49-F238E27FC236}">
                <a16:creationId xmlns:a16="http://schemas.microsoft.com/office/drawing/2014/main" id="{53C72332-DDB4-460C-8DDF-44C83B3879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719" b="691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upload.wikimedia.org/wikipedia/commons/b/b9/Charles_McMahon_and_Darwin_Judge.jpg">
            <a:extLst>
              <a:ext uri="{FF2B5EF4-FFF2-40B4-BE49-F238E27FC236}">
                <a16:creationId xmlns:a16="http://schemas.microsoft.com/office/drawing/2014/main" id="{357A6C51-A31C-40C5-BE38-6F2F6D53F2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7134" y="1146932"/>
            <a:ext cx="3390456" cy="2038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hlinkClick r:id="rId8"/>
            <a:extLst>
              <a:ext uri="{FF2B5EF4-FFF2-40B4-BE49-F238E27FC236}">
                <a16:creationId xmlns:a16="http://schemas.microsoft.com/office/drawing/2014/main" id="{337A3E06-0903-47A8-AE0B-202ABD1C7B3A}"/>
              </a:ext>
            </a:extLst>
          </p:cNvPr>
          <p:cNvPicPr>
            <a:picLocks noChangeAspect="1"/>
          </p:cNvPicPr>
          <p:nvPr/>
        </p:nvPicPr>
        <p:blipFill rotWithShape="1">
          <a:blip r:embed="rId9"/>
          <a:srcRect b="17743"/>
          <a:stretch/>
        </p:blipFill>
        <p:spPr>
          <a:xfrm>
            <a:off x="0" y="-36443"/>
            <a:ext cx="12192000" cy="6934200"/>
          </a:xfrm>
          <a:prstGeom prst="rect">
            <a:avLst/>
          </a:prstGeom>
        </p:spPr>
      </p:pic>
      <p:pic>
        <p:nvPicPr>
          <p:cNvPr id="9" name="Picture 6" descr="Image result for fall of saigon chinook helicopter">
            <a:hlinkClick r:id="rId10"/>
            <a:extLst>
              <a:ext uri="{FF2B5EF4-FFF2-40B4-BE49-F238E27FC236}">
                <a16:creationId xmlns:a16="http://schemas.microsoft.com/office/drawing/2014/main" id="{96D90293-21DF-4170-8925-D4329D9F9A7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7882" b="8809"/>
          <a:stretch/>
        </p:blipFill>
        <p:spPr bwMode="auto">
          <a:xfrm>
            <a:off x="0" y="-39757"/>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last days in vietnam">
            <a:hlinkClick r:id="rId12"/>
            <a:extLst>
              <a:ext uri="{FF2B5EF4-FFF2-40B4-BE49-F238E27FC236}">
                <a16:creationId xmlns:a16="http://schemas.microsoft.com/office/drawing/2014/main" id="{492F8C4A-D423-4126-AD91-3292CA44D15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6808" b="19737"/>
          <a:stretch/>
        </p:blipFill>
        <p:spPr bwMode="auto">
          <a:xfrm>
            <a:off x="0" y="-72886"/>
            <a:ext cx="12220575" cy="68341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226161A-3D32-4FFE-B403-1778A64E76A3}"/>
              </a:ext>
            </a:extLst>
          </p:cNvPr>
          <p:cNvSpPr>
            <a:spLocks noGrp="1"/>
          </p:cNvSpPr>
          <p:nvPr>
            <p:ph type="title" idx="4294967295"/>
          </p:nvPr>
        </p:nvSpPr>
        <p:spPr>
          <a:xfrm>
            <a:off x="304800" y="3932"/>
            <a:ext cx="11582400" cy="1143000"/>
          </a:xfrm>
        </p:spPr>
        <p:txBody>
          <a:bodyPr/>
          <a:lstStyle/>
          <a:p>
            <a:r>
              <a:rPr lang="en-US" sz="6000" dirty="0">
                <a:ln w="0"/>
                <a:solidFill>
                  <a:schemeClr val="tx1"/>
                </a:solidFill>
                <a:effectLst>
                  <a:glow rad="101600">
                    <a:schemeClr val="bg1">
                      <a:lumMod val="95000"/>
                      <a:lumOff val="5000"/>
                      <a:alpha val="60000"/>
                    </a:schemeClr>
                  </a:glow>
                  <a:outerShdw blurRad="38100" dist="19050" dir="2700000" algn="tl" rotWithShape="0">
                    <a:schemeClr val="dk1">
                      <a:alpha val="40000"/>
                    </a:schemeClr>
                  </a:outerShdw>
                </a:effectLst>
              </a:rPr>
              <a:t>Operation Frequent Wind</a:t>
            </a:r>
          </a:p>
        </p:txBody>
      </p:sp>
    </p:spTree>
    <p:extLst>
      <p:ext uri="{BB962C8B-B14F-4D97-AF65-F5344CB8AC3E}">
        <p14:creationId xmlns:p14="http://schemas.microsoft.com/office/powerpoint/2010/main" val="421494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vietnam-memorial"/>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2810" b="12810"/>
          <a:stretch/>
        </p:blipFill>
        <p:spPr>
          <a:xfrm>
            <a:off x="1" y="1"/>
            <a:ext cx="12192000" cy="6858000"/>
          </a:xfrm>
        </p:spPr>
      </p:pic>
      <p:pic>
        <p:nvPicPr>
          <p:cNvPr id="2054" name="Picture 6" descr="Image result for fall of saigon newspaper">
            <a:extLst>
              <a:ext uri="{FF2B5EF4-FFF2-40B4-BE49-F238E27FC236}">
                <a16:creationId xmlns:a16="http://schemas.microsoft.com/office/drawing/2014/main" id="{AE35D6C1-CC8F-45AE-A738-22BD713918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3594"/>
          <a:stretch/>
        </p:blipFill>
        <p:spPr bwMode="auto">
          <a:xfrm>
            <a:off x="-1" y="0"/>
            <a:ext cx="12191999" cy="6857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4"/>
                                        </p:tgtEl>
                                      </p:cBhvr>
                                    </p:animEffect>
                                    <p:set>
                                      <p:cBhvr>
                                        <p:cTn id="7" dur="1" fill="hold">
                                          <p:stCondLst>
                                            <p:cond delay="499"/>
                                          </p:stCondLst>
                                        </p:cTn>
                                        <p:tgtEl>
                                          <p:spTgt spid="2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939" y="0"/>
            <a:ext cx="6223000" cy="6858000"/>
          </a:xfrm>
          <a:prstGeom prst="rect">
            <a:avLst/>
          </a:prstGeom>
        </p:spPr>
      </p:pic>
      <p:pic>
        <p:nvPicPr>
          <p:cNvPr id="5" name="Picture 4" descr="https://upload.wikimedia.org/wikipedia/commons/thumb/c/c6/35_Vietnamese_boat_people_2.JPEG/800px-35_Vietnamese_boat_people_2.JPEG">
            <a:extLst>
              <a:ext uri="{FF2B5EF4-FFF2-40B4-BE49-F238E27FC236}">
                <a16:creationId xmlns:a16="http://schemas.microsoft.com/office/drawing/2014/main" id="{83943C4F-7E8C-4DCD-8B07-8BFE63A91B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940" y="0"/>
            <a:ext cx="594912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937" y="0"/>
            <a:ext cx="12172123" cy="1143000"/>
          </a:xfrm>
        </p:spPr>
        <p:txBody>
          <a:bodyPr/>
          <a:lstStyle/>
          <a:p>
            <a:r>
              <a:rPr lang="en-US" sz="6600" dirty="0">
                <a:ln w="0"/>
                <a:solidFill>
                  <a:schemeClr val="tx1"/>
                </a:solidFill>
                <a:effectLst>
                  <a:outerShdw blurRad="38100" dist="19050" dir="2700000" algn="tl" rotWithShape="0">
                    <a:schemeClr val="dk1">
                      <a:alpha val="40000"/>
                    </a:schemeClr>
                  </a:outerShdw>
                </a:effectLst>
              </a:rPr>
              <a:t>Vietnamese Boat People</a:t>
            </a:r>
          </a:p>
        </p:txBody>
      </p:sp>
    </p:spTree>
    <p:extLst>
      <p:ext uri="{BB962C8B-B14F-4D97-AF65-F5344CB8AC3E}">
        <p14:creationId xmlns:p14="http://schemas.microsoft.com/office/powerpoint/2010/main" val="399086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vietnam-memorial">
            <a:hlinkClick r:id="rId3"/>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1524000" y="12700"/>
            <a:ext cx="9144000" cy="6915150"/>
          </a:xfrm>
        </p:spPr>
      </p:pic>
    </p:spTree>
    <p:extLst>
      <p:ext uri="{BB962C8B-B14F-4D97-AF65-F5344CB8AC3E}">
        <p14:creationId xmlns:p14="http://schemas.microsoft.com/office/powerpoint/2010/main" val="322909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76200"/>
            <a:ext cx="12192000" cy="984885"/>
          </a:xfrm>
          <a:prstGeom prst="rect">
            <a:avLst/>
          </a:prstGeom>
          <a:noFill/>
        </p:spPr>
        <p:txBody>
          <a:bodyPr wrap="square" lIns="91440" tIns="45720" rIns="91440" bIns="45720">
            <a:spAutoFit/>
          </a:bodyPr>
          <a:lstStyle/>
          <a:p>
            <a:pPr algn="ctr"/>
            <a:r>
              <a:rPr lang="en-US" sz="5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Stencil" panose="040409050D0802020404" pitchFamily="82" charset="0"/>
                <a:cs typeface="Candara"/>
              </a:rPr>
              <a:t>Whistle-Blower or Traitor?</a:t>
            </a:r>
          </a:p>
        </p:txBody>
      </p:sp>
      <p:pic>
        <p:nvPicPr>
          <p:cNvPr id="4" name="Picture 3" descr="Image result for youtube ico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0" y="6324600"/>
            <a:ext cx="608197" cy="428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97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4235" r="24358" b="9601"/>
          <a:stretch/>
        </p:blipFill>
        <p:spPr>
          <a:xfrm>
            <a:off x="17230" y="-27214"/>
            <a:ext cx="6044374" cy="6885214"/>
          </a:xfrm>
          <a:prstGeom prst="rect">
            <a:avLst/>
          </a:prstGeom>
          <a:noFill/>
          <a:ln>
            <a:noFill/>
          </a:ln>
        </p:spPr>
      </p:pic>
      <p:pic>
        <p:nvPicPr>
          <p:cNvPr id="5129" name="Picture 9" descr="http://upload.wikimedia.org/wikipedia/commons/thumb/4/41/USS_Maddox_(DD-731).jpg/300px-USS_Maddox_(DD-731).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2927">
            <a:off x="6137934" y="1878156"/>
            <a:ext cx="5890314" cy="46337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7086600" y="5179619"/>
            <a:ext cx="4953000" cy="138499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i="1" dirty="0">
                <a:solidFill>
                  <a:schemeClr val="accent4">
                    <a:lumMod val="50000"/>
                  </a:schemeClr>
                </a:solidFill>
              </a:rPr>
              <a:t>“For all I know, our navy was shooting at whales out there.”</a:t>
            </a:r>
          </a:p>
          <a:p>
            <a:pPr algn="r"/>
            <a:r>
              <a:rPr lang="en-US" sz="2800" dirty="0">
                <a:solidFill>
                  <a:schemeClr val="accent4">
                    <a:lumMod val="50000"/>
                  </a:schemeClr>
                </a:solidFill>
              </a:rPr>
              <a:t>--LBJ</a:t>
            </a:r>
          </a:p>
        </p:txBody>
      </p:sp>
      <p:sp>
        <p:nvSpPr>
          <p:cNvPr id="8" name="Rectangle 7"/>
          <p:cNvSpPr/>
          <p:nvPr/>
        </p:nvSpPr>
        <p:spPr>
          <a:xfrm>
            <a:off x="6061604" y="184402"/>
            <a:ext cx="6130396" cy="1754326"/>
          </a:xfrm>
          <a:prstGeom prst="rect">
            <a:avLst/>
          </a:prstGeom>
          <a:noFill/>
        </p:spPr>
        <p:txBody>
          <a:bodyPr wrap="square">
            <a:spAutoFit/>
          </a:bodyPr>
          <a:lstStyle/>
          <a:p>
            <a:pPr algn="ctr">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Stencil"/>
                <a:ea typeface="ＭＳ Ｐゴシック" charset="0"/>
                <a:cs typeface="Stencil"/>
              </a:rPr>
              <a:t>Gulf of Tonkin Incident</a:t>
            </a:r>
          </a:p>
        </p:txBody>
      </p:sp>
      <p:sp>
        <p:nvSpPr>
          <p:cNvPr id="4" name="Rectangle 3"/>
          <p:cNvSpPr/>
          <p:nvPr/>
        </p:nvSpPr>
        <p:spPr>
          <a:xfrm>
            <a:off x="318638" y="457200"/>
            <a:ext cx="5375162" cy="5909310"/>
          </a:xfrm>
          <a:prstGeom prst="rect">
            <a:avLst/>
          </a:prstGeom>
        </p:spPr>
        <p:txBody>
          <a:bodyPr wrap="square">
            <a:spAutoFit/>
          </a:bodyPr>
          <a:lstStyle/>
          <a:p>
            <a:pPr eaLnBrk="1" hangingPunct="1">
              <a:defRPr/>
            </a:pPr>
            <a:r>
              <a:rPr lang="en-US" sz="4200" b="1" dirty="0">
                <a:effectLst>
                  <a:glow rad="101600">
                    <a:schemeClr val="bg1">
                      <a:lumMod val="85000"/>
                      <a:lumOff val="15000"/>
                      <a:alpha val="75000"/>
                    </a:schemeClr>
                  </a:glow>
                  <a:outerShdw blurRad="50800" dist="38100" dir="2700000" algn="tl" rotWithShape="0">
                    <a:prstClr val="black">
                      <a:alpha val="40000"/>
                    </a:prstClr>
                  </a:outerShdw>
                </a:effectLst>
              </a:rPr>
              <a:t>Gulf of Tonkin Resolution: Congress authorized President Johnson to take on their war powers; allows a “conflict”, but doesn’t declare war.</a:t>
            </a:r>
          </a:p>
        </p:txBody>
      </p:sp>
      <p:pic>
        <p:nvPicPr>
          <p:cNvPr id="9" name="Picture 2" descr="Image result for youtube icon">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2308" y="6356131"/>
            <a:ext cx="685799" cy="4828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tet002"/>
          <p:cNvPicPr>
            <a:picLocks noChangeAspect="1" noChangeArrowheads="1"/>
          </p:cNvPicPr>
          <p:nvPr/>
        </p:nvPicPr>
        <p:blipFill>
          <a:blip r:embed="rId3" cstate="print"/>
          <a:srcRect/>
          <a:stretch>
            <a:fillRect/>
          </a:stretch>
        </p:blipFill>
        <p:spPr bwMode="auto">
          <a:xfrm>
            <a:off x="7497832" y="1463788"/>
            <a:ext cx="4194175" cy="5029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205" name="Picture 13" descr="http://students.cis.uab.edu/tyallen/Vietcong.jpg"/>
          <p:cNvPicPr>
            <a:picLocks noChangeAspect="1" noChangeArrowheads="1"/>
          </p:cNvPicPr>
          <p:nvPr/>
        </p:nvPicPr>
        <p:blipFill rotWithShape="1">
          <a:blip r:embed="rId4">
            <a:extLst>
              <a:ext uri="{28A0092B-C50C-407E-A947-70E740481C1C}">
                <a14:useLocalDpi xmlns:a14="http://schemas.microsoft.com/office/drawing/2010/main" val="0"/>
              </a:ext>
            </a:extLst>
          </a:blip>
          <a:srcRect l="9448" r="5653"/>
          <a:stretch/>
        </p:blipFill>
        <p:spPr bwMode="auto">
          <a:xfrm>
            <a:off x="589195" y="1398761"/>
            <a:ext cx="4220786" cy="5232400"/>
          </a:xfrm>
          <a:prstGeom prst="roundRect">
            <a:avLst>
              <a:gd name="adj" fmla="val 16667"/>
            </a:avLst>
          </a:prstGeom>
          <a:ln w="57150">
            <a:solidFill>
              <a:schemeClr val="bg2">
                <a:lumMod val="90000"/>
                <a:lumOff val="1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sp>
        <p:nvSpPr>
          <p:cNvPr id="8195" name="Text Placeholder 8"/>
          <p:cNvSpPr>
            <a:spLocks noGrp="1"/>
          </p:cNvSpPr>
          <p:nvPr>
            <p:ph type="body" idx="4294967295"/>
          </p:nvPr>
        </p:nvSpPr>
        <p:spPr>
          <a:xfrm>
            <a:off x="7804174" y="6010737"/>
            <a:ext cx="3429000" cy="838200"/>
          </a:xfrm>
        </p:spPr>
        <p:txBody>
          <a:bodyPr/>
          <a:lstStyle/>
          <a:p>
            <a:pPr marL="0" indent="0" eaLnBrk="1" hangingPunct="1">
              <a:buNone/>
            </a:pPr>
            <a:r>
              <a:rPr lang="en-US" sz="3600" dirty="0">
                <a:ln w="0"/>
                <a:solidFill>
                  <a:schemeClr val="tx1"/>
                </a:solidFill>
                <a:effectLst>
                  <a:outerShdw blurRad="38100" dist="19050" dir="2700000" algn="tl" rotWithShape="0">
                    <a:schemeClr val="dk1">
                      <a:alpha val="40000"/>
                    </a:schemeClr>
                  </a:outerShdw>
                </a:effectLst>
                <a:latin typeface="Stencil" pitchFamily="82" charset="0"/>
              </a:rPr>
              <a:t>USA and ARVN</a:t>
            </a:r>
          </a:p>
        </p:txBody>
      </p:sp>
      <p:sp>
        <p:nvSpPr>
          <p:cNvPr id="8196" name="Text Placeholder 9"/>
          <p:cNvSpPr>
            <a:spLocks noGrp="1"/>
          </p:cNvSpPr>
          <p:nvPr>
            <p:ph type="body" sz="half" idx="4294967295"/>
          </p:nvPr>
        </p:nvSpPr>
        <p:spPr>
          <a:xfrm>
            <a:off x="825180" y="6073888"/>
            <a:ext cx="4041775" cy="838200"/>
          </a:xfrm>
        </p:spPr>
        <p:txBody>
          <a:bodyPr/>
          <a:lstStyle/>
          <a:p>
            <a:pPr marL="0" indent="0" algn="ctr" eaLnBrk="1" hangingPunct="1">
              <a:buNone/>
            </a:pPr>
            <a:r>
              <a:rPr lang="en-US" sz="3600" dirty="0">
                <a:ln w="0"/>
                <a:solidFill>
                  <a:schemeClr val="tx1"/>
                </a:solidFill>
                <a:effectLst>
                  <a:glow rad="101600">
                    <a:schemeClr val="bg1">
                      <a:lumMod val="65000"/>
                      <a:lumOff val="35000"/>
                      <a:alpha val="60000"/>
                    </a:schemeClr>
                  </a:glow>
                  <a:outerShdw blurRad="50800" dist="38100" dir="2700000" algn="tl" rotWithShape="0">
                    <a:prstClr val="black">
                      <a:alpha val="40000"/>
                    </a:prstClr>
                  </a:outerShdw>
                </a:effectLst>
                <a:latin typeface="Stencil" pitchFamily="82" charset="0"/>
              </a:rPr>
              <a:t>Viet Cong</a:t>
            </a:r>
          </a:p>
        </p:txBody>
      </p:sp>
      <p:sp>
        <p:nvSpPr>
          <p:cNvPr id="8199" name="WordArt 7"/>
          <p:cNvSpPr>
            <a:spLocks noChangeArrowheads="1" noChangeShapeType="1" noTextEdit="1"/>
          </p:cNvSpPr>
          <p:nvPr/>
        </p:nvSpPr>
        <p:spPr bwMode="auto">
          <a:xfrm>
            <a:off x="228600" y="228600"/>
            <a:ext cx="11734800" cy="914400"/>
          </a:xfrm>
          <a:prstGeom prst="rect">
            <a:avLst/>
          </a:prstGeom>
        </p:spPr>
        <p:txBody>
          <a:bodyPr wrap="none" fromWordArt="1">
            <a:prstTxWarp prst="textPlain">
              <a:avLst>
                <a:gd name="adj" fmla="val 50000"/>
              </a:avLst>
            </a:prstTxWarp>
          </a:bodyPr>
          <a:lstStyle/>
          <a:p>
            <a:pPr algn="ctr"/>
            <a:r>
              <a:rPr lang="en-US" sz="3600" b="1" kern="10" spc="50" dirty="0">
                <a:ln w="9525" cmpd="sng">
                  <a:solidFill>
                    <a:schemeClr val="accent1"/>
                  </a:solidFill>
                  <a:prstDash val="solid"/>
                </a:ln>
                <a:solidFill>
                  <a:srgbClr val="70AD47">
                    <a:tint val="1000"/>
                  </a:srgbClr>
                </a:solidFill>
                <a:effectLst>
                  <a:glow rad="38100">
                    <a:schemeClr val="accent1">
                      <a:alpha val="40000"/>
                    </a:schemeClr>
                  </a:glow>
                </a:effectLst>
                <a:latin typeface="Stencil" panose="040409050D0802020404" pitchFamily="82" charset="0"/>
              </a:rPr>
              <a:t>Methods of War</a:t>
            </a:r>
          </a:p>
        </p:txBody>
      </p:sp>
      <p:pic>
        <p:nvPicPr>
          <p:cNvPr id="81930" name="Picture 10" descr="vietnam-flag"/>
          <p:cNvPicPr>
            <a:picLocks noChangeAspect="1" noChangeArrowheads="1"/>
          </p:cNvPicPr>
          <p:nvPr/>
        </p:nvPicPr>
        <p:blipFill>
          <a:blip r:embed="rId5" cstate="print"/>
          <a:srcRect/>
          <a:stretch>
            <a:fillRect/>
          </a:stretch>
        </p:blipFill>
        <p:spPr bwMode="auto">
          <a:xfrm>
            <a:off x="228600" y="1397024"/>
            <a:ext cx="990600" cy="66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31" name="Picture 11" descr="MCj04361800000[1]"/>
          <p:cNvPicPr>
            <a:picLocks noChangeAspect="1" noChangeArrowheads="1"/>
          </p:cNvPicPr>
          <p:nvPr/>
        </p:nvPicPr>
        <p:blipFill>
          <a:blip r:embed="rId6" cstate="print"/>
          <a:srcRect/>
          <a:stretch>
            <a:fillRect/>
          </a:stretch>
        </p:blipFill>
        <p:spPr bwMode="auto">
          <a:xfrm>
            <a:off x="10927059" y="1358332"/>
            <a:ext cx="1219200" cy="1089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9" descr="2541905940_f7dc0a74f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9328" y="1385416"/>
            <a:ext cx="3032060" cy="52457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1" descr="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2698" y="1358332"/>
            <a:ext cx="3458795" cy="5240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2" descr="http://revolutionaryfrontlines.files.wordpress.com/2010/03/vietnam-cu-chi-tunnels.jpg"/>
          <p:cNvPicPr>
            <a:picLocks noChangeAspect="1" noChangeArrowheads="1"/>
          </p:cNvPicPr>
          <p:nvPr/>
        </p:nvPicPr>
        <p:blipFill>
          <a:blip r:embed="rId9" cstate="print"/>
          <a:srcRect b="12913"/>
          <a:stretch>
            <a:fillRect/>
          </a:stretch>
        </p:blipFill>
        <p:spPr bwMode="auto">
          <a:xfrm>
            <a:off x="5644855" y="3705375"/>
            <a:ext cx="4510587" cy="2925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9" descr="Trap Door">
            <a:hlinkClick r:id="rId10" tooltip="Trap Door by globetrotterI, on Flickr"/>
          </p:cNvPr>
          <p:cNvPicPr>
            <a:picLocks noChangeAspect="1" noChangeArrowheads="1"/>
          </p:cNvPicPr>
          <p:nvPr/>
        </p:nvPicPr>
        <p:blipFill>
          <a:blip r:embed="rId11" cstate="print"/>
          <a:srcRect/>
          <a:stretch>
            <a:fillRect/>
          </a:stretch>
        </p:blipFill>
        <p:spPr bwMode="auto">
          <a:xfrm rot="5400000">
            <a:off x="5373010" y="1160018"/>
            <a:ext cx="2467397" cy="29377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12"/>
          <a:stretch>
            <a:fillRect/>
          </a:stretch>
        </p:blipFill>
        <p:spPr>
          <a:xfrm>
            <a:off x="7457628" y="1385416"/>
            <a:ext cx="4384270" cy="522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2" descr="Image result for youtube icon">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5179" y="6301217"/>
            <a:ext cx="685799" cy="4828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205"/>
                                        </p:tgtEl>
                                        <p:attrNameLst>
                                          <p:attrName>style.visibility</p:attrName>
                                        </p:attrNameLst>
                                      </p:cBhvr>
                                      <p:to>
                                        <p:strVal val="visible"/>
                                      </p:to>
                                    </p:set>
                                    <p:animEffect transition="in" filter="fade">
                                      <p:cBhvr>
                                        <p:cTn id="12" dur="1000"/>
                                        <p:tgtEl>
                                          <p:spTgt spid="8205"/>
                                        </p:tgtEl>
                                      </p:cBhvr>
                                    </p:animEffect>
                                    <p:anim calcmode="lin" valueType="num">
                                      <p:cBhvr>
                                        <p:cTn id="13" dur="1000" fill="hold"/>
                                        <p:tgtEl>
                                          <p:spTgt spid="8205"/>
                                        </p:tgtEl>
                                        <p:attrNameLst>
                                          <p:attrName>ppt_x</p:attrName>
                                        </p:attrNameLst>
                                      </p:cBhvr>
                                      <p:tavLst>
                                        <p:tav tm="0">
                                          <p:val>
                                            <p:strVal val="#ppt_x"/>
                                          </p:val>
                                        </p:tav>
                                        <p:tav tm="100000">
                                          <p:val>
                                            <p:strVal val="#ppt_x"/>
                                          </p:val>
                                        </p:tav>
                                      </p:tavLst>
                                    </p:anim>
                                    <p:anim calcmode="lin" valueType="num">
                                      <p:cBhvr>
                                        <p:cTn id="14" dur="1000" fill="hold"/>
                                        <p:tgtEl>
                                          <p:spTgt spid="820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196">
                                            <p:txEl>
                                              <p:pRg st="0" end="0"/>
                                            </p:txEl>
                                          </p:spTgt>
                                        </p:tgtEl>
                                        <p:attrNameLst>
                                          <p:attrName>style.visibility</p:attrName>
                                        </p:attrNameLst>
                                      </p:cBhvr>
                                      <p:to>
                                        <p:strVal val="visible"/>
                                      </p:to>
                                    </p:set>
                                    <p:animEffect transition="in" filter="fade">
                                      <p:cBhvr>
                                        <p:cTn id="17" dur="1000"/>
                                        <p:tgtEl>
                                          <p:spTgt spid="8196">
                                            <p:txEl>
                                              <p:pRg st="0" end="0"/>
                                            </p:txEl>
                                          </p:spTgt>
                                        </p:tgtEl>
                                      </p:cBhvr>
                                    </p:animEffect>
                                    <p:anim calcmode="lin" valueType="num">
                                      <p:cBhvr>
                                        <p:cTn id="18" dur="1000" fill="hold"/>
                                        <p:tgtEl>
                                          <p:spTgt spid="819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8196">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1930"/>
                                        </p:tgtEl>
                                        <p:attrNameLst>
                                          <p:attrName>style.visibility</p:attrName>
                                        </p:attrNameLst>
                                      </p:cBhvr>
                                      <p:to>
                                        <p:strVal val="visible"/>
                                      </p:to>
                                    </p:set>
                                    <p:animEffect transition="in" filter="fade">
                                      <p:cBhvr>
                                        <p:cTn id="22" dur="1000"/>
                                        <p:tgtEl>
                                          <p:spTgt spid="81930"/>
                                        </p:tgtEl>
                                      </p:cBhvr>
                                    </p:animEffect>
                                    <p:anim calcmode="lin" valueType="num">
                                      <p:cBhvr>
                                        <p:cTn id="23" dur="1000" fill="hold"/>
                                        <p:tgtEl>
                                          <p:spTgt spid="81930"/>
                                        </p:tgtEl>
                                        <p:attrNameLst>
                                          <p:attrName>ppt_x</p:attrName>
                                        </p:attrNameLst>
                                      </p:cBhvr>
                                      <p:tavLst>
                                        <p:tav tm="0">
                                          <p:val>
                                            <p:strVal val="#ppt_x"/>
                                          </p:val>
                                        </p:tav>
                                        <p:tav tm="100000">
                                          <p:val>
                                            <p:strVal val="#ppt_x"/>
                                          </p:val>
                                        </p:tav>
                                      </p:tavLst>
                                    </p:anim>
                                    <p:anim calcmode="lin" valueType="num">
                                      <p:cBhvr>
                                        <p:cTn id="24" dur="1000" fill="hold"/>
                                        <p:tgtEl>
                                          <p:spTgt spid="8193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par>
                                <p:cTn id="59" presetID="47"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8195">
                                            <p:txEl>
                                              <p:pRg st="0" end="0"/>
                                            </p:txEl>
                                          </p:spTgt>
                                        </p:tgtEl>
                                        <p:attrNameLst>
                                          <p:attrName>style.visibility</p:attrName>
                                        </p:attrNameLst>
                                      </p:cBhvr>
                                      <p:to>
                                        <p:strVal val="visible"/>
                                      </p:to>
                                    </p:set>
                                    <p:animEffect transition="in" filter="fade">
                                      <p:cBhvr>
                                        <p:cTn id="66" dur="1000"/>
                                        <p:tgtEl>
                                          <p:spTgt spid="8195">
                                            <p:txEl>
                                              <p:pRg st="0" end="0"/>
                                            </p:txEl>
                                          </p:spTgt>
                                        </p:tgtEl>
                                      </p:cBhvr>
                                    </p:animEffect>
                                    <p:anim calcmode="lin" valueType="num">
                                      <p:cBhvr>
                                        <p:cTn id="67" dur="1000" fill="hold"/>
                                        <p:tgtEl>
                                          <p:spTgt spid="8195">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8195">
                                            <p:txEl>
                                              <p:pRg st="0" end="0"/>
                                            </p:txEl>
                                          </p:spTgt>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81931"/>
                                        </p:tgtEl>
                                        <p:attrNameLst>
                                          <p:attrName>style.visibility</p:attrName>
                                        </p:attrNameLst>
                                      </p:cBhvr>
                                      <p:to>
                                        <p:strVal val="visible"/>
                                      </p:to>
                                    </p:set>
                                    <p:animEffect transition="in" filter="fade">
                                      <p:cBhvr>
                                        <p:cTn id="71" dur="1000"/>
                                        <p:tgtEl>
                                          <p:spTgt spid="81931"/>
                                        </p:tgtEl>
                                      </p:cBhvr>
                                    </p:animEffect>
                                    <p:anim calcmode="lin" valueType="num">
                                      <p:cBhvr>
                                        <p:cTn id="72" dur="1000" fill="hold"/>
                                        <p:tgtEl>
                                          <p:spTgt spid="81931"/>
                                        </p:tgtEl>
                                        <p:attrNameLst>
                                          <p:attrName>ppt_x</p:attrName>
                                        </p:attrNameLst>
                                      </p:cBhvr>
                                      <p:tavLst>
                                        <p:tav tm="0">
                                          <p:val>
                                            <p:strVal val="#ppt_x"/>
                                          </p:val>
                                        </p:tav>
                                        <p:tav tm="100000">
                                          <p:val>
                                            <p:strVal val="#ppt_x"/>
                                          </p:val>
                                        </p:tav>
                                      </p:tavLst>
                                    </p:anim>
                                    <p:anim calcmode="lin" valueType="num">
                                      <p:cBhvr>
                                        <p:cTn id="73" dur="1000" fill="hold"/>
                                        <p:tgtEl>
                                          <p:spTgt spid="8193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fade">
                                      <p:cBhvr>
                                        <p:cTn id="7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P spid="819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7" name="Rectangle 6"/>
          <p:cNvSpPr/>
          <p:nvPr/>
        </p:nvSpPr>
        <p:spPr>
          <a:xfrm>
            <a:off x="8153400" y="16329"/>
            <a:ext cx="3752950" cy="1200329"/>
          </a:xfrm>
          <a:prstGeom prst="rect">
            <a:avLst/>
          </a:prstGeom>
          <a:noFill/>
        </p:spPr>
        <p:txBody>
          <a:bodyPr wrap="none">
            <a:spAutoFit/>
          </a:bodyPr>
          <a:lstStyle/>
          <a:p>
            <a:pPr algn="ctr">
              <a:defRPr/>
            </a:pPr>
            <a:r>
              <a:rPr lang="en-US" sz="7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Stencil" pitchFamily="82" charset="0"/>
              </a:rPr>
              <a:t>Napalm</a:t>
            </a:r>
          </a:p>
        </p:txBody>
      </p:sp>
      <p:sp>
        <p:nvSpPr>
          <p:cNvPr id="2" name="Rectangle 1"/>
          <p:cNvSpPr/>
          <p:nvPr/>
        </p:nvSpPr>
        <p:spPr>
          <a:xfrm>
            <a:off x="228600" y="152400"/>
            <a:ext cx="6553200" cy="2308324"/>
          </a:xfrm>
          <a:prstGeom prst="rect">
            <a:avLst/>
          </a:prstGeom>
        </p:spPr>
        <p:txBody>
          <a:bodyPr wrap="square">
            <a:spAutoFit/>
          </a:bodyPr>
          <a:lstStyle/>
          <a:p>
            <a:pPr>
              <a:defRPr/>
            </a:pPr>
            <a:r>
              <a:rPr lang="en-US" sz="3600" dirty="0">
                <a:solidFill>
                  <a:srgbClr val="FFFFFF"/>
                </a:solidFill>
                <a:effectLst>
                  <a:glow rad="101600">
                    <a:schemeClr val="bg1">
                      <a:lumMod val="75000"/>
                      <a:lumOff val="25000"/>
                      <a:alpha val="75000"/>
                    </a:schemeClr>
                  </a:glow>
                </a:effectLst>
              </a:rPr>
              <a:t>Napalm: A jellied gasoline intended to destroy thick jungle areas and draw the Vietcong into the open</a:t>
            </a:r>
          </a:p>
        </p:txBody>
      </p:sp>
      <p:pic>
        <p:nvPicPr>
          <p:cNvPr id="5" name="Picture 2" descr="Image result for youtube ico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 y="6344717"/>
            <a:ext cx="685799" cy="4828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Rectangle 6"/>
          <p:cNvSpPr/>
          <p:nvPr/>
        </p:nvSpPr>
        <p:spPr>
          <a:xfrm>
            <a:off x="3124201" y="-70634"/>
            <a:ext cx="9067800" cy="1200329"/>
          </a:xfrm>
          <a:prstGeom prst="rect">
            <a:avLst/>
          </a:prstGeom>
          <a:noFill/>
        </p:spPr>
        <p:txBody>
          <a:bodyPr wrap="square">
            <a:spAutoFit/>
          </a:bodyPr>
          <a:lstStyle/>
          <a:p>
            <a:pPr algn="ctr">
              <a:defRPr/>
            </a:pPr>
            <a:r>
              <a:rPr lang="en-US" sz="7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Stencil" pitchFamily="82" charset="0"/>
              </a:rPr>
              <a:t>Effects of Napalm</a:t>
            </a:r>
          </a:p>
        </p:txBody>
      </p:sp>
      <p:pic>
        <p:nvPicPr>
          <p:cNvPr id="2050"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752600"/>
            <a:ext cx="4956015" cy="4419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2" descr="Image result for youtube icon">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25200" y="5410200"/>
            <a:ext cx="685799" cy="4828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youtube icon">
            <a:hlinkClick r:id="rId7"/>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68099" y="6312302"/>
            <a:ext cx="685799" cy="4828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heel(1)">
                                      <p:cBhvr>
                                        <p:cTn id="12" dur="2000"/>
                                        <p:tgtEl>
                                          <p:spTgt spid="2050"/>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8000" b="-18000"/>
          </a:stretch>
        </a:blipFill>
        <a:effectLst/>
      </p:bgPr>
    </p:bg>
    <p:spTree>
      <p:nvGrpSpPr>
        <p:cNvPr id="1" name=""/>
        <p:cNvGrpSpPr/>
        <p:nvPr/>
      </p:nvGrpSpPr>
      <p:grpSpPr>
        <a:xfrm>
          <a:off x="0" y="0"/>
          <a:ext cx="0" cy="0"/>
          <a:chOff x="0" y="0"/>
          <a:chExt cx="0" cy="0"/>
        </a:xfrm>
      </p:grpSpPr>
      <p:sp>
        <p:nvSpPr>
          <p:cNvPr id="9" name="Rectangle 8"/>
          <p:cNvSpPr/>
          <p:nvPr/>
        </p:nvSpPr>
        <p:spPr>
          <a:xfrm>
            <a:off x="187078" y="232884"/>
            <a:ext cx="6886822" cy="1200329"/>
          </a:xfrm>
          <a:prstGeom prst="rect">
            <a:avLst/>
          </a:prstGeom>
          <a:noFill/>
        </p:spPr>
        <p:txBody>
          <a:bodyPr wrap="none">
            <a:spAutoFit/>
          </a:bodyPr>
          <a:lstStyle/>
          <a:p>
            <a:pPr algn="ctr">
              <a:defRPr/>
            </a:pPr>
            <a:r>
              <a:rPr lang="en-US" sz="7200" b="1" kern="10" spc="50" dirty="0">
                <a:ln w="9525" cmpd="sng">
                  <a:solidFill>
                    <a:schemeClr val="accent1"/>
                  </a:solidFill>
                  <a:prstDash val="solid"/>
                </a:ln>
                <a:solidFill>
                  <a:srgbClr val="70AD47">
                    <a:tint val="1000"/>
                  </a:srgbClr>
                </a:solidFill>
                <a:effectLst>
                  <a:glow rad="38100">
                    <a:schemeClr val="accent1">
                      <a:alpha val="40000"/>
                    </a:schemeClr>
                  </a:glow>
                </a:effectLst>
                <a:latin typeface="Stencil" panose="040409050D0802020404" pitchFamily="82" charset="0"/>
              </a:rPr>
              <a:t>Agent Orange</a:t>
            </a:r>
            <a:endParaRPr lang="en-US" sz="7200" b="1" spc="50" dirty="0">
              <a:ln w="9525" cmpd="sng">
                <a:solidFill>
                  <a:schemeClr val="accent1"/>
                </a:solidFill>
                <a:prstDash val="solid"/>
              </a:ln>
              <a:solidFill>
                <a:srgbClr val="70AD47">
                  <a:tint val="1000"/>
                </a:srgbClr>
              </a:solidFill>
              <a:effectLst>
                <a:glow rad="38100">
                  <a:schemeClr val="accent1">
                    <a:alpha val="40000"/>
                  </a:schemeClr>
                </a:glow>
              </a:effectLst>
              <a:latin typeface="Stencil" panose="040409050D0802020404" pitchFamily="82" charset="0"/>
            </a:endParaRPr>
          </a:p>
        </p:txBody>
      </p:sp>
      <p:sp>
        <p:nvSpPr>
          <p:cNvPr id="2" name="Rectangle 1"/>
          <p:cNvSpPr/>
          <p:nvPr/>
        </p:nvSpPr>
        <p:spPr>
          <a:xfrm>
            <a:off x="520700" y="1882008"/>
            <a:ext cx="6553200" cy="4081117"/>
          </a:xfrm>
          <a:prstGeom prst="rect">
            <a:avLst/>
          </a:prstGeom>
        </p:spPr>
        <p:txBody>
          <a:bodyPr wrap="square">
            <a:spAutoFit/>
          </a:bodyPr>
          <a:lstStyle/>
          <a:p>
            <a:pPr eaLnBrk="1" hangingPunct="1">
              <a:lnSpc>
                <a:spcPct val="90000"/>
              </a:lnSpc>
            </a:pPr>
            <a:r>
              <a:rPr lang="en-US" altLang="en-US" sz="4800" dirty="0">
                <a:effectLst>
                  <a:glow rad="101600">
                    <a:schemeClr val="bg1">
                      <a:lumMod val="75000"/>
                      <a:lumOff val="25000"/>
                      <a:alpha val="75000"/>
                    </a:schemeClr>
                  </a:glow>
                </a:effectLst>
              </a:rPr>
              <a:t>An herbicide (plant killer) used by the U.S. during the Vietnam War to draw the Vietcong out in the open.</a:t>
            </a:r>
          </a:p>
        </p:txBody>
      </p:sp>
      <p:pic>
        <p:nvPicPr>
          <p:cNvPr id="3074" name="Picture 2" descr="Image result for monsanto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425" y="4784567"/>
            <a:ext cx="6124575" cy="20843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agent orange barrel"/>
          <p:cNvPicPr>
            <a:picLocks noChangeAspect="1" noChangeArrowheads="1"/>
          </p:cNvPicPr>
          <p:nvPr/>
        </p:nvPicPr>
        <p:blipFill rotWithShape="1">
          <a:blip r:embed="rId5">
            <a:extLst>
              <a:ext uri="{28A0092B-C50C-407E-A947-70E740481C1C}">
                <a14:useLocalDpi xmlns:a14="http://schemas.microsoft.com/office/drawing/2010/main" val="0"/>
              </a:ext>
            </a:extLst>
          </a:blip>
          <a:srcRect l="8294" r="9045"/>
          <a:stretch/>
        </p:blipFill>
        <p:spPr bwMode="auto">
          <a:xfrm>
            <a:off x="7315200" y="254655"/>
            <a:ext cx="2965450" cy="52638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2" name="Picture 8" descr="Image result for round up"/>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50857" y1="61857" x2="50857" y2="61857"/>
                      </a14:backgroundRemoval>
                    </a14:imgEffect>
                  </a14:imgLayer>
                </a14:imgProps>
              </a:ext>
              <a:ext uri="{28A0092B-C50C-407E-A947-70E740481C1C}">
                <a14:useLocalDpi xmlns:a14="http://schemas.microsoft.com/office/drawing/2010/main" val="0"/>
              </a:ext>
            </a:extLst>
          </a:blip>
          <a:srcRect/>
          <a:stretch>
            <a:fillRect/>
          </a:stretch>
        </p:blipFill>
        <p:spPr bwMode="auto">
          <a:xfrm rot="301325">
            <a:off x="9504589" y="738542"/>
            <a:ext cx="3441700" cy="3441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youtube icon">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800" y="6344717"/>
            <a:ext cx="685799" cy="4828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wipe(down)">
                                      <p:cBhvr>
                                        <p:cTn id="17" dur="500"/>
                                        <p:tgtEl>
                                          <p:spTgt spid="10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wipe(down)">
                                      <p:cBhvr>
                                        <p:cTn id="22" dur="500"/>
                                        <p:tgtEl>
                                          <p:spTgt spid="307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wipe(down)">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efault Desig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10269</TotalTime>
  <Words>5198</Words>
  <Application>Microsoft Office PowerPoint</Application>
  <PresentationFormat>Widescreen</PresentationFormat>
  <Paragraphs>1070</Paragraphs>
  <Slides>44</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Arial Black</vt:lpstr>
      <vt:lpstr>Baskerville Old Face</vt:lpstr>
      <vt:lpstr>Britannic Bold</vt:lpstr>
      <vt:lpstr>Calibri</vt:lpstr>
      <vt:lpstr>Gill Sans MT</vt:lpstr>
      <vt:lpstr>Impact</vt:lpstr>
      <vt:lpstr>Open Sans</vt:lpstr>
      <vt:lpstr>Stencil</vt:lpstr>
      <vt:lpstr>Default Design</vt:lpstr>
      <vt:lpstr>PowerPoint Presentation</vt:lpstr>
      <vt:lpstr>The Vietnam War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Camera Never Lies</vt:lpstr>
      <vt:lpstr>PowerPoint Presentation</vt:lpstr>
      <vt:lpstr>PowerPoint Presentation</vt:lpstr>
      <vt:lpstr>PowerPoint Presentation</vt:lpstr>
      <vt:lpstr>The Faces of War</vt:lpstr>
      <vt:lpstr>PowerPoint Presentation</vt:lpstr>
      <vt:lpstr>PowerPoint Presentation</vt:lpstr>
      <vt:lpstr>PowerPoint Presentation</vt:lpstr>
      <vt:lpstr>PowerPoint Presentation</vt:lpstr>
      <vt:lpstr>PowerPoint Presentation</vt:lpstr>
      <vt:lpstr>PowerPoint Presentation</vt:lpstr>
      <vt:lpstr>Protest and the War</vt:lpstr>
      <vt:lpstr>PowerPoint Presentation</vt:lpstr>
      <vt:lpstr>PowerPoint Presentation</vt:lpstr>
      <vt:lpstr>resist!</vt:lpstr>
      <vt:lpstr>Vietnam Protest Music</vt:lpstr>
      <vt:lpstr>“Just Get out alive”</vt:lpstr>
      <vt:lpstr>PowerPoint Presentation</vt:lpstr>
      <vt:lpstr>PowerPoint Presentation</vt:lpstr>
      <vt:lpstr>PowerPoint Presentation</vt:lpstr>
      <vt:lpstr>PowerPoint Presentation</vt:lpstr>
      <vt:lpstr>PowerPoint Presentation</vt:lpstr>
      <vt:lpstr>America Attacks Its Own</vt:lpstr>
      <vt:lpstr>PowerPoint Presentation</vt:lpstr>
      <vt:lpstr>PowerPoint Presentation</vt:lpstr>
      <vt:lpstr>The Fall of Saigon (1975)</vt:lpstr>
      <vt:lpstr>Operation Frequent Wind</vt:lpstr>
      <vt:lpstr>PowerPoint Presentation</vt:lpstr>
      <vt:lpstr>Vietnamese Boat People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apitts</dc:creator>
  <cp:lastModifiedBy>David Cummings</cp:lastModifiedBy>
  <cp:revision>312</cp:revision>
  <dcterms:created xsi:type="dcterms:W3CDTF">2009-05-13T16:56:46Z</dcterms:created>
  <dcterms:modified xsi:type="dcterms:W3CDTF">2023-04-24T19:46:23Z</dcterms:modified>
</cp:coreProperties>
</file>