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24"/>
  </p:notesMasterIdLst>
  <p:sldIdLst>
    <p:sldId id="258" r:id="rId2"/>
    <p:sldId id="259" r:id="rId3"/>
    <p:sldId id="261" r:id="rId4"/>
    <p:sldId id="290" r:id="rId5"/>
    <p:sldId id="291" r:id="rId6"/>
    <p:sldId id="265" r:id="rId7"/>
    <p:sldId id="287" r:id="rId8"/>
    <p:sldId id="266" r:id="rId9"/>
    <p:sldId id="267" r:id="rId10"/>
    <p:sldId id="301" r:id="rId11"/>
    <p:sldId id="269" r:id="rId12"/>
    <p:sldId id="303" r:id="rId13"/>
    <p:sldId id="272" r:id="rId14"/>
    <p:sldId id="273" r:id="rId15"/>
    <p:sldId id="275" r:id="rId16"/>
    <p:sldId id="302" r:id="rId17"/>
    <p:sldId id="294" r:id="rId18"/>
    <p:sldId id="296" r:id="rId19"/>
    <p:sldId id="297" r:id="rId20"/>
    <p:sldId id="298" r:id="rId21"/>
    <p:sldId id="299" r:id="rId22"/>
    <p:sldId id="300" r:id="rId2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Georgia" pitchFamily="18" charset="0"/>
        <a:ea typeface="ＭＳ Ｐゴシック" charset="-128"/>
        <a:cs typeface="+mn-cs"/>
      </a:defRPr>
    </a:lvl1pPr>
    <a:lvl2pPr marL="457200" algn="l" rtl="0" fontAlgn="base">
      <a:spcBef>
        <a:spcPct val="0"/>
      </a:spcBef>
      <a:spcAft>
        <a:spcPct val="0"/>
      </a:spcAft>
      <a:defRPr kern="1200">
        <a:solidFill>
          <a:schemeClr val="tx1"/>
        </a:solidFill>
        <a:latin typeface="Georgia" pitchFamily="18" charset="0"/>
        <a:ea typeface="ＭＳ Ｐゴシック" charset="-128"/>
        <a:cs typeface="+mn-cs"/>
      </a:defRPr>
    </a:lvl2pPr>
    <a:lvl3pPr marL="914400" algn="l" rtl="0" fontAlgn="base">
      <a:spcBef>
        <a:spcPct val="0"/>
      </a:spcBef>
      <a:spcAft>
        <a:spcPct val="0"/>
      </a:spcAft>
      <a:defRPr kern="1200">
        <a:solidFill>
          <a:schemeClr val="tx1"/>
        </a:solidFill>
        <a:latin typeface="Georgia" pitchFamily="18" charset="0"/>
        <a:ea typeface="ＭＳ Ｐゴシック" charset="-128"/>
        <a:cs typeface="+mn-cs"/>
      </a:defRPr>
    </a:lvl3pPr>
    <a:lvl4pPr marL="1371600" algn="l" rtl="0" fontAlgn="base">
      <a:spcBef>
        <a:spcPct val="0"/>
      </a:spcBef>
      <a:spcAft>
        <a:spcPct val="0"/>
      </a:spcAft>
      <a:defRPr kern="1200">
        <a:solidFill>
          <a:schemeClr val="tx1"/>
        </a:solidFill>
        <a:latin typeface="Georgia" pitchFamily="18" charset="0"/>
        <a:ea typeface="ＭＳ Ｐゴシック" charset="-128"/>
        <a:cs typeface="+mn-cs"/>
      </a:defRPr>
    </a:lvl4pPr>
    <a:lvl5pPr marL="1828800" algn="l" rtl="0" fontAlgn="base">
      <a:spcBef>
        <a:spcPct val="0"/>
      </a:spcBef>
      <a:spcAft>
        <a:spcPct val="0"/>
      </a:spcAft>
      <a:defRPr kern="1200">
        <a:solidFill>
          <a:schemeClr val="tx1"/>
        </a:solidFill>
        <a:latin typeface="Georgia" pitchFamily="18" charset="0"/>
        <a:ea typeface="ＭＳ Ｐゴシック" charset="-128"/>
        <a:cs typeface="+mn-cs"/>
      </a:defRPr>
    </a:lvl5pPr>
    <a:lvl6pPr marL="2286000" algn="l" defTabSz="914400" rtl="0" eaLnBrk="1" latinLnBrk="0" hangingPunct="1">
      <a:defRPr kern="1200">
        <a:solidFill>
          <a:schemeClr val="tx1"/>
        </a:solidFill>
        <a:latin typeface="Georgia" pitchFamily="18" charset="0"/>
        <a:ea typeface="ＭＳ Ｐゴシック" charset="-128"/>
        <a:cs typeface="+mn-cs"/>
      </a:defRPr>
    </a:lvl6pPr>
    <a:lvl7pPr marL="2743200" algn="l" defTabSz="914400" rtl="0" eaLnBrk="1" latinLnBrk="0" hangingPunct="1">
      <a:defRPr kern="1200">
        <a:solidFill>
          <a:schemeClr val="tx1"/>
        </a:solidFill>
        <a:latin typeface="Georgia" pitchFamily="18" charset="0"/>
        <a:ea typeface="ＭＳ Ｐゴシック" charset="-128"/>
        <a:cs typeface="+mn-cs"/>
      </a:defRPr>
    </a:lvl7pPr>
    <a:lvl8pPr marL="3200400" algn="l" defTabSz="914400" rtl="0" eaLnBrk="1" latinLnBrk="0" hangingPunct="1">
      <a:defRPr kern="1200">
        <a:solidFill>
          <a:schemeClr val="tx1"/>
        </a:solidFill>
        <a:latin typeface="Georgia" pitchFamily="18" charset="0"/>
        <a:ea typeface="ＭＳ Ｐゴシック" charset="-128"/>
        <a:cs typeface="+mn-cs"/>
      </a:defRPr>
    </a:lvl8pPr>
    <a:lvl9pPr marL="3657600" algn="l" defTabSz="914400" rtl="0" eaLnBrk="1" latinLnBrk="0" hangingPunct="1">
      <a:defRPr kern="1200">
        <a:solidFill>
          <a:schemeClr val="tx1"/>
        </a:solidFill>
        <a:latin typeface="Georgia" pitchFamily="18"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9961" autoAdjust="0"/>
  </p:normalViewPr>
  <p:slideViewPr>
    <p:cSldViewPr>
      <p:cViewPr varScale="1">
        <p:scale>
          <a:sx n="40" d="100"/>
          <a:sy n="40" d="100"/>
        </p:scale>
        <p:origin x="1326" y="60"/>
      </p:cViewPr>
      <p:guideLst>
        <p:guide orient="horz" pos="2160"/>
        <p:guide pos="2880"/>
      </p:guideLst>
    </p:cSldViewPr>
  </p:slideViewPr>
  <p:notesTextViewPr>
    <p:cViewPr>
      <p:scale>
        <a:sx n="1" d="1"/>
        <a:sy n="1" d="1"/>
      </p:scale>
      <p:origin x="0" y="0"/>
    </p:cViewPr>
  </p:notesTextViewPr>
  <p:sorterViewPr>
    <p:cViewPr>
      <p:scale>
        <a:sx n="66" d="100"/>
        <a:sy n="66" d="100"/>
      </p:scale>
      <p:origin x="0" y="391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6B1E5A-B4CA-421B-A9C0-0F928439D1E1}" type="doc">
      <dgm:prSet loTypeId="urn:microsoft.com/office/officeart/2005/8/layout/pyramid1" loCatId="pyramid" qsTypeId="urn:microsoft.com/office/officeart/2005/8/quickstyle/simple1" qsCatId="simple" csTypeId="urn:microsoft.com/office/officeart/2005/8/colors/accent1_2" csCatId="accent1" phldr="1"/>
      <dgm:spPr/>
    </dgm:pt>
    <dgm:pt modelId="{F4D12EAC-89C3-45DA-89B1-ECD54D217FA5}">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chemeClr val="tx1"/>
              </a:solidFill>
              <a:effectLst/>
              <a:latin typeface="+mn-lt"/>
              <a:cs typeface="Arial" charset="0"/>
            </a:rPr>
            <a:t>WASPs</a:t>
          </a:r>
        </a:p>
      </dgm:t>
    </dgm:pt>
    <dgm:pt modelId="{FC12DF19-6DCC-4DDC-BD4B-3F7AD088C826}" type="parTrans" cxnId="{4C9914BE-4DFD-4C19-96D9-C946BF85881F}">
      <dgm:prSet/>
      <dgm:spPr/>
      <dgm:t>
        <a:bodyPr/>
        <a:lstStyle/>
        <a:p>
          <a:endParaRPr lang="en-US" sz="2100">
            <a:latin typeface="+mn-lt"/>
          </a:endParaRPr>
        </a:p>
      </dgm:t>
    </dgm:pt>
    <dgm:pt modelId="{004AC8DA-C501-434E-9DE4-5B53E29AF432}" type="sibTrans" cxnId="{4C9914BE-4DFD-4C19-96D9-C946BF85881F}">
      <dgm:prSet/>
      <dgm:spPr/>
      <dgm:t>
        <a:bodyPr/>
        <a:lstStyle/>
        <a:p>
          <a:endParaRPr lang="en-US" sz="2100">
            <a:latin typeface="+mn-lt"/>
          </a:endParaRPr>
        </a:p>
      </dgm:t>
    </dgm:pt>
    <dgm:pt modelId="{BB3BD7B0-66E4-4616-AE69-8A4F2EB18A9E}">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chemeClr val="tx1"/>
              </a:solidFill>
              <a:effectLst/>
              <a:latin typeface="+mn-lt"/>
              <a:cs typeface="Arial" charset="0"/>
            </a:rPr>
            <a:t>Other Europeans</a:t>
          </a:r>
        </a:p>
      </dgm:t>
    </dgm:pt>
    <dgm:pt modelId="{2A9F56A1-CE36-437F-B257-A0C21514809F}" type="parTrans" cxnId="{869B4FED-D536-4B80-BCBD-793707EDC43F}">
      <dgm:prSet/>
      <dgm:spPr/>
      <dgm:t>
        <a:bodyPr/>
        <a:lstStyle/>
        <a:p>
          <a:endParaRPr lang="en-US" sz="2100">
            <a:latin typeface="+mn-lt"/>
          </a:endParaRPr>
        </a:p>
      </dgm:t>
    </dgm:pt>
    <dgm:pt modelId="{9470D5E7-D9BF-4356-9C9D-19F84F16C2DA}" type="sibTrans" cxnId="{869B4FED-D536-4B80-BCBD-793707EDC43F}">
      <dgm:prSet/>
      <dgm:spPr/>
      <dgm:t>
        <a:bodyPr/>
        <a:lstStyle/>
        <a:p>
          <a:endParaRPr lang="en-US" sz="2100">
            <a:latin typeface="+mn-lt"/>
          </a:endParaRPr>
        </a:p>
      </dgm:t>
    </dgm:pt>
    <dgm:pt modelId="{792631CB-B7A8-4CEE-8B45-09BF9302E2F5}">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chemeClr val="tx1"/>
              </a:solidFill>
              <a:effectLst/>
              <a:latin typeface="+mn-lt"/>
              <a:cs typeface="Arial" charset="0"/>
            </a:rPr>
            <a:t>Latinos</a:t>
          </a:r>
        </a:p>
      </dgm:t>
    </dgm:pt>
    <dgm:pt modelId="{18306F5E-A097-4D5C-A0A4-CD21F0D450C2}" type="parTrans" cxnId="{21B9E529-2A78-4706-8FAB-0ADEF07B42A5}">
      <dgm:prSet/>
      <dgm:spPr/>
      <dgm:t>
        <a:bodyPr/>
        <a:lstStyle/>
        <a:p>
          <a:endParaRPr lang="en-US" sz="2100">
            <a:latin typeface="+mn-lt"/>
          </a:endParaRPr>
        </a:p>
      </dgm:t>
    </dgm:pt>
    <dgm:pt modelId="{BB6C31EE-1723-4F66-A64C-5F87D18ED438}" type="sibTrans" cxnId="{21B9E529-2A78-4706-8FAB-0ADEF07B42A5}">
      <dgm:prSet/>
      <dgm:spPr/>
      <dgm:t>
        <a:bodyPr/>
        <a:lstStyle/>
        <a:p>
          <a:endParaRPr lang="en-US" sz="2100">
            <a:latin typeface="+mn-lt"/>
          </a:endParaRPr>
        </a:p>
      </dgm:t>
    </dgm:pt>
    <dgm:pt modelId="{F8F4F8D2-B250-4C84-9C38-584A369C5DD9}">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chemeClr val="tx1"/>
              </a:solidFill>
              <a:effectLst/>
              <a:latin typeface="+mn-lt"/>
              <a:cs typeface="Arial" charset="0"/>
            </a:rPr>
            <a:t>Asians</a:t>
          </a:r>
        </a:p>
      </dgm:t>
    </dgm:pt>
    <dgm:pt modelId="{9CF9EBD5-97E6-442D-9816-25B1F34EFDFE}" type="parTrans" cxnId="{CDF30D3B-E30F-4618-809B-CEF865454DAD}">
      <dgm:prSet/>
      <dgm:spPr/>
      <dgm:t>
        <a:bodyPr/>
        <a:lstStyle/>
        <a:p>
          <a:endParaRPr lang="en-US" sz="2100">
            <a:latin typeface="+mn-lt"/>
          </a:endParaRPr>
        </a:p>
      </dgm:t>
    </dgm:pt>
    <dgm:pt modelId="{26C7D887-AA0F-4880-9C9E-53C93AE0471E}" type="sibTrans" cxnId="{CDF30D3B-E30F-4618-809B-CEF865454DAD}">
      <dgm:prSet/>
      <dgm:spPr/>
      <dgm:t>
        <a:bodyPr/>
        <a:lstStyle/>
        <a:p>
          <a:endParaRPr lang="en-US" sz="2100">
            <a:latin typeface="+mn-lt"/>
          </a:endParaRPr>
        </a:p>
      </dgm:t>
    </dgm:pt>
    <dgm:pt modelId="{753F9DBB-1C6D-46D6-92D4-3B1A98680358}">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chemeClr val="tx1"/>
              </a:solidFill>
              <a:effectLst/>
              <a:latin typeface="+mn-lt"/>
              <a:cs typeface="Arial" charset="0"/>
            </a:rPr>
            <a:t>Native Americans</a:t>
          </a:r>
        </a:p>
      </dgm:t>
    </dgm:pt>
    <dgm:pt modelId="{EF254A6D-09C7-4388-B0FA-E0FF41471F6B}" type="parTrans" cxnId="{AB4F17CA-178C-4D1E-8CFC-79E4BC446CF9}">
      <dgm:prSet/>
      <dgm:spPr/>
      <dgm:t>
        <a:bodyPr/>
        <a:lstStyle/>
        <a:p>
          <a:endParaRPr lang="en-US" sz="2100">
            <a:latin typeface="+mn-lt"/>
          </a:endParaRPr>
        </a:p>
      </dgm:t>
    </dgm:pt>
    <dgm:pt modelId="{3A44FE98-8961-4BAC-B150-8FF47FBC246A}" type="sibTrans" cxnId="{AB4F17CA-178C-4D1E-8CFC-79E4BC446CF9}">
      <dgm:prSet/>
      <dgm:spPr/>
      <dgm:t>
        <a:bodyPr/>
        <a:lstStyle/>
        <a:p>
          <a:endParaRPr lang="en-US" sz="2100">
            <a:latin typeface="+mn-lt"/>
          </a:endParaRPr>
        </a:p>
      </dgm:t>
    </dgm:pt>
    <dgm:pt modelId="{DFE4AB4B-C403-44E2-86C6-C5C119A06265}">
      <dgm:prSet custT="1"/>
      <dgm:spPr/>
      <dgm:t>
        <a:bodyPr/>
        <a:lstStyle/>
        <a:p>
          <a:r>
            <a:rPr lang="en-US" sz="2100" dirty="0" smtClean="0">
              <a:latin typeface="+mn-lt"/>
            </a:rPr>
            <a:t>Africans</a:t>
          </a:r>
          <a:endParaRPr lang="en-US" sz="2100" dirty="0">
            <a:latin typeface="+mn-lt"/>
          </a:endParaRPr>
        </a:p>
      </dgm:t>
    </dgm:pt>
    <dgm:pt modelId="{335390F7-00A5-4FBE-AE01-CF4DCF4E965A}" type="parTrans" cxnId="{D0DA338B-B8CA-4850-BF74-D9615F03AE71}">
      <dgm:prSet/>
      <dgm:spPr/>
      <dgm:t>
        <a:bodyPr/>
        <a:lstStyle/>
        <a:p>
          <a:endParaRPr lang="en-US" sz="2100">
            <a:latin typeface="+mn-lt"/>
          </a:endParaRPr>
        </a:p>
      </dgm:t>
    </dgm:pt>
    <dgm:pt modelId="{1BF62331-08A9-4978-9AAC-306187E9FCF1}" type="sibTrans" cxnId="{D0DA338B-B8CA-4850-BF74-D9615F03AE71}">
      <dgm:prSet/>
      <dgm:spPr/>
      <dgm:t>
        <a:bodyPr/>
        <a:lstStyle/>
        <a:p>
          <a:endParaRPr lang="en-US" sz="2100">
            <a:latin typeface="+mn-lt"/>
          </a:endParaRPr>
        </a:p>
      </dgm:t>
    </dgm:pt>
    <dgm:pt modelId="{1E78B405-D2D4-4840-96FF-ADEC64B7D214}" type="pres">
      <dgm:prSet presAssocID="{356B1E5A-B4CA-421B-A9C0-0F928439D1E1}" presName="Name0" presStyleCnt="0">
        <dgm:presLayoutVars>
          <dgm:dir/>
          <dgm:animLvl val="lvl"/>
          <dgm:resizeHandles val="exact"/>
        </dgm:presLayoutVars>
      </dgm:prSet>
      <dgm:spPr/>
    </dgm:pt>
    <dgm:pt modelId="{8FF218DC-054E-41F5-935A-8726F23A30DE}" type="pres">
      <dgm:prSet presAssocID="{F4D12EAC-89C3-45DA-89B1-ECD54D217FA5}" presName="Name8" presStyleCnt="0"/>
      <dgm:spPr/>
    </dgm:pt>
    <dgm:pt modelId="{E2A2BA3F-9C73-4C73-8417-E2BA8E62DA90}" type="pres">
      <dgm:prSet presAssocID="{F4D12EAC-89C3-45DA-89B1-ECD54D217FA5}" presName="level" presStyleLbl="node1" presStyleIdx="0" presStyleCnt="6">
        <dgm:presLayoutVars>
          <dgm:chMax val="1"/>
          <dgm:bulletEnabled val="1"/>
        </dgm:presLayoutVars>
      </dgm:prSet>
      <dgm:spPr/>
      <dgm:t>
        <a:bodyPr/>
        <a:lstStyle/>
        <a:p>
          <a:endParaRPr lang="en-US"/>
        </a:p>
      </dgm:t>
    </dgm:pt>
    <dgm:pt modelId="{70389727-2ED4-40DA-A007-20A109A8E4A1}" type="pres">
      <dgm:prSet presAssocID="{F4D12EAC-89C3-45DA-89B1-ECD54D217FA5}" presName="levelTx" presStyleLbl="revTx" presStyleIdx="0" presStyleCnt="0">
        <dgm:presLayoutVars>
          <dgm:chMax val="1"/>
          <dgm:bulletEnabled val="1"/>
        </dgm:presLayoutVars>
      </dgm:prSet>
      <dgm:spPr/>
      <dgm:t>
        <a:bodyPr/>
        <a:lstStyle/>
        <a:p>
          <a:endParaRPr lang="en-US"/>
        </a:p>
      </dgm:t>
    </dgm:pt>
    <dgm:pt modelId="{7E58D8A0-BF24-4017-BDA4-B104E9802B1E}" type="pres">
      <dgm:prSet presAssocID="{BB3BD7B0-66E4-4616-AE69-8A4F2EB18A9E}" presName="Name8" presStyleCnt="0"/>
      <dgm:spPr/>
    </dgm:pt>
    <dgm:pt modelId="{837D3B3A-718F-4BF6-A13E-3E6C15AF286E}" type="pres">
      <dgm:prSet presAssocID="{BB3BD7B0-66E4-4616-AE69-8A4F2EB18A9E}" presName="level" presStyleLbl="node1" presStyleIdx="1" presStyleCnt="6">
        <dgm:presLayoutVars>
          <dgm:chMax val="1"/>
          <dgm:bulletEnabled val="1"/>
        </dgm:presLayoutVars>
      </dgm:prSet>
      <dgm:spPr/>
      <dgm:t>
        <a:bodyPr/>
        <a:lstStyle/>
        <a:p>
          <a:endParaRPr lang="en-US"/>
        </a:p>
      </dgm:t>
    </dgm:pt>
    <dgm:pt modelId="{C48CE37A-9541-4EE7-AE88-A570BAFAA0AB}" type="pres">
      <dgm:prSet presAssocID="{BB3BD7B0-66E4-4616-AE69-8A4F2EB18A9E}" presName="levelTx" presStyleLbl="revTx" presStyleIdx="0" presStyleCnt="0">
        <dgm:presLayoutVars>
          <dgm:chMax val="1"/>
          <dgm:bulletEnabled val="1"/>
        </dgm:presLayoutVars>
      </dgm:prSet>
      <dgm:spPr/>
      <dgm:t>
        <a:bodyPr/>
        <a:lstStyle/>
        <a:p>
          <a:endParaRPr lang="en-US"/>
        </a:p>
      </dgm:t>
    </dgm:pt>
    <dgm:pt modelId="{79195A10-B8BF-48BA-8091-4F93786BA668}" type="pres">
      <dgm:prSet presAssocID="{792631CB-B7A8-4CEE-8B45-09BF9302E2F5}" presName="Name8" presStyleCnt="0"/>
      <dgm:spPr/>
    </dgm:pt>
    <dgm:pt modelId="{456F1FC1-AFA9-4835-BA53-B4B7E1F462CB}" type="pres">
      <dgm:prSet presAssocID="{792631CB-B7A8-4CEE-8B45-09BF9302E2F5}" presName="level" presStyleLbl="node1" presStyleIdx="2" presStyleCnt="6">
        <dgm:presLayoutVars>
          <dgm:chMax val="1"/>
          <dgm:bulletEnabled val="1"/>
        </dgm:presLayoutVars>
      </dgm:prSet>
      <dgm:spPr/>
      <dgm:t>
        <a:bodyPr/>
        <a:lstStyle/>
        <a:p>
          <a:endParaRPr lang="en-US"/>
        </a:p>
      </dgm:t>
    </dgm:pt>
    <dgm:pt modelId="{B1B71377-5523-46C9-AD32-BC9AE6EBA023}" type="pres">
      <dgm:prSet presAssocID="{792631CB-B7A8-4CEE-8B45-09BF9302E2F5}" presName="levelTx" presStyleLbl="revTx" presStyleIdx="0" presStyleCnt="0">
        <dgm:presLayoutVars>
          <dgm:chMax val="1"/>
          <dgm:bulletEnabled val="1"/>
        </dgm:presLayoutVars>
      </dgm:prSet>
      <dgm:spPr/>
      <dgm:t>
        <a:bodyPr/>
        <a:lstStyle/>
        <a:p>
          <a:endParaRPr lang="en-US"/>
        </a:p>
      </dgm:t>
    </dgm:pt>
    <dgm:pt modelId="{FA5A29EB-9487-4E8E-BEBF-A42EBD2A5E69}" type="pres">
      <dgm:prSet presAssocID="{F8F4F8D2-B250-4C84-9C38-584A369C5DD9}" presName="Name8" presStyleCnt="0"/>
      <dgm:spPr/>
    </dgm:pt>
    <dgm:pt modelId="{8C968854-5CEC-4583-B370-51528C20626C}" type="pres">
      <dgm:prSet presAssocID="{F8F4F8D2-B250-4C84-9C38-584A369C5DD9}" presName="level" presStyleLbl="node1" presStyleIdx="3" presStyleCnt="6">
        <dgm:presLayoutVars>
          <dgm:chMax val="1"/>
          <dgm:bulletEnabled val="1"/>
        </dgm:presLayoutVars>
      </dgm:prSet>
      <dgm:spPr/>
      <dgm:t>
        <a:bodyPr/>
        <a:lstStyle/>
        <a:p>
          <a:endParaRPr lang="en-US"/>
        </a:p>
      </dgm:t>
    </dgm:pt>
    <dgm:pt modelId="{DD0F33E2-B85F-4F9E-8F50-21C2D8E86FED}" type="pres">
      <dgm:prSet presAssocID="{F8F4F8D2-B250-4C84-9C38-584A369C5DD9}" presName="levelTx" presStyleLbl="revTx" presStyleIdx="0" presStyleCnt="0">
        <dgm:presLayoutVars>
          <dgm:chMax val="1"/>
          <dgm:bulletEnabled val="1"/>
        </dgm:presLayoutVars>
      </dgm:prSet>
      <dgm:spPr/>
      <dgm:t>
        <a:bodyPr/>
        <a:lstStyle/>
        <a:p>
          <a:endParaRPr lang="en-US"/>
        </a:p>
      </dgm:t>
    </dgm:pt>
    <dgm:pt modelId="{0AE1B328-447D-4519-AC5B-8FFE9F270BE4}" type="pres">
      <dgm:prSet presAssocID="{753F9DBB-1C6D-46D6-92D4-3B1A98680358}" presName="Name8" presStyleCnt="0"/>
      <dgm:spPr/>
    </dgm:pt>
    <dgm:pt modelId="{89158B76-0532-463C-90F9-0B1F869C5B56}" type="pres">
      <dgm:prSet presAssocID="{753F9DBB-1C6D-46D6-92D4-3B1A98680358}" presName="level" presStyleLbl="node1" presStyleIdx="4" presStyleCnt="6">
        <dgm:presLayoutVars>
          <dgm:chMax val="1"/>
          <dgm:bulletEnabled val="1"/>
        </dgm:presLayoutVars>
      </dgm:prSet>
      <dgm:spPr/>
      <dgm:t>
        <a:bodyPr/>
        <a:lstStyle/>
        <a:p>
          <a:endParaRPr lang="en-US"/>
        </a:p>
      </dgm:t>
    </dgm:pt>
    <dgm:pt modelId="{D031287D-5155-450C-A6CF-2C3ACAA69A5D}" type="pres">
      <dgm:prSet presAssocID="{753F9DBB-1C6D-46D6-92D4-3B1A98680358}" presName="levelTx" presStyleLbl="revTx" presStyleIdx="0" presStyleCnt="0">
        <dgm:presLayoutVars>
          <dgm:chMax val="1"/>
          <dgm:bulletEnabled val="1"/>
        </dgm:presLayoutVars>
      </dgm:prSet>
      <dgm:spPr/>
      <dgm:t>
        <a:bodyPr/>
        <a:lstStyle/>
        <a:p>
          <a:endParaRPr lang="en-US"/>
        </a:p>
      </dgm:t>
    </dgm:pt>
    <dgm:pt modelId="{7BC0F81A-4539-44C8-8119-B523E0688E9B}" type="pres">
      <dgm:prSet presAssocID="{DFE4AB4B-C403-44E2-86C6-C5C119A06265}" presName="Name8" presStyleCnt="0"/>
      <dgm:spPr/>
    </dgm:pt>
    <dgm:pt modelId="{1CCC846A-5387-47CF-AA77-20547F34934B}" type="pres">
      <dgm:prSet presAssocID="{DFE4AB4B-C403-44E2-86C6-C5C119A06265}" presName="level" presStyleLbl="node1" presStyleIdx="5" presStyleCnt="6">
        <dgm:presLayoutVars>
          <dgm:chMax val="1"/>
          <dgm:bulletEnabled val="1"/>
        </dgm:presLayoutVars>
      </dgm:prSet>
      <dgm:spPr/>
      <dgm:t>
        <a:bodyPr/>
        <a:lstStyle/>
        <a:p>
          <a:endParaRPr lang="en-US"/>
        </a:p>
      </dgm:t>
    </dgm:pt>
    <dgm:pt modelId="{9F0B2794-7E8D-463F-A913-7112FD0F0A34}" type="pres">
      <dgm:prSet presAssocID="{DFE4AB4B-C403-44E2-86C6-C5C119A06265}" presName="levelTx" presStyleLbl="revTx" presStyleIdx="0" presStyleCnt="0">
        <dgm:presLayoutVars>
          <dgm:chMax val="1"/>
          <dgm:bulletEnabled val="1"/>
        </dgm:presLayoutVars>
      </dgm:prSet>
      <dgm:spPr/>
      <dgm:t>
        <a:bodyPr/>
        <a:lstStyle/>
        <a:p>
          <a:endParaRPr lang="en-US"/>
        </a:p>
      </dgm:t>
    </dgm:pt>
  </dgm:ptLst>
  <dgm:cxnLst>
    <dgm:cxn modelId="{CC49B7F4-4EFC-4EA5-8EDD-968E0CFA3E3C}" type="presOf" srcId="{BB3BD7B0-66E4-4616-AE69-8A4F2EB18A9E}" destId="{837D3B3A-718F-4BF6-A13E-3E6C15AF286E}" srcOrd="0" destOrd="0" presId="urn:microsoft.com/office/officeart/2005/8/layout/pyramid1"/>
    <dgm:cxn modelId="{6593784A-E571-44A9-9467-9A6B0889FAF0}" type="presOf" srcId="{F8F4F8D2-B250-4C84-9C38-584A369C5DD9}" destId="{8C968854-5CEC-4583-B370-51528C20626C}" srcOrd="0" destOrd="0" presId="urn:microsoft.com/office/officeart/2005/8/layout/pyramid1"/>
    <dgm:cxn modelId="{CE69A93E-23CD-42FA-8E43-D00A9255BD79}" type="presOf" srcId="{DFE4AB4B-C403-44E2-86C6-C5C119A06265}" destId="{9F0B2794-7E8D-463F-A913-7112FD0F0A34}" srcOrd="1" destOrd="0" presId="urn:microsoft.com/office/officeart/2005/8/layout/pyramid1"/>
    <dgm:cxn modelId="{BAF9EA3C-CEDA-49D2-A9D8-BBDBCB8DE9F4}" type="presOf" srcId="{F8F4F8D2-B250-4C84-9C38-584A369C5DD9}" destId="{DD0F33E2-B85F-4F9E-8F50-21C2D8E86FED}" srcOrd="1" destOrd="0" presId="urn:microsoft.com/office/officeart/2005/8/layout/pyramid1"/>
    <dgm:cxn modelId="{49CC6CA0-A7B8-44F5-BB00-11F2AA1F0B18}" type="presOf" srcId="{792631CB-B7A8-4CEE-8B45-09BF9302E2F5}" destId="{456F1FC1-AFA9-4835-BA53-B4B7E1F462CB}" srcOrd="0" destOrd="0" presId="urn:microsoft.com/office/officeart/2005/8/layout/pyramid1"/>
    <dgm:cxn modelId="{AB4F17CA-178C-4D1E-8CFC-79E4BC446CF9}" srcId="{356B1E5A-B4CA-421B-A9C0-0F928439D1E1}" destId="{753F9DBB-1C6D-46D6-92D4-3B1A98680358}" srcOrd="4" destOrd="0" parTransId="{EF254A6D-09C7-4388-B0FA-E0FF41471F6B}" sibTransId="{3A44FE98-8961-4BAC-B150-8FF47FBC246A}"/>
    <dgm:cxn modelId="{538B936C-EA28-40E9-8DC8-CC807F447EB8}" type="presOf" srcId="{792631CB-B7A8-4CEE-8B45-09BF9302E2F5}" destId="{B1B71377-5523-46C9-AD32-BC9AE6EBA023}" srcOrd="1" destOrd="0" presId="urn:microsoft.com/office/officeart/2005/8/layout/pyramid1"/>
    <dgm:cxn modelId="{F16B073D-FD3D-4B33-8796-5B0217F9C52F}" type="presOf" srcId="{DFE4AB4B-C403-44E2-86C6-C5C119A06265}" destId="{1CCC846A-5387-47CF-AA77-20547F34934B}" srcOrd="0" destOrd="0" presId="urn:microsoft.com/office/officeart/2005/8/layout/pyramid1"/>
    <dgm:cxn modelId="{CDF30D3B-E30F-4618-809B-CEF865454DAD}" srcId="{356B1E5A-B4CA-421B-A9C0-0F928439D1E1}" destId="{F8F4F8D2-B250-4C84-9C38-584A369C5DD9}" srcOrd="3" destOrd="0" parTransId="{9CF9EBD5-97E6-442D-9816-25B1F34EFDFE}" sibTransId="{26C7D887-AA0F-4880-9C9E-53C93AE0471E}"/>
    <dgm:cxn modelId="{49A26FD4-C283-4199-8CF1-A53523FDEC3A}" type="presOf" srcId="{356B1E5A-B4CA-421B-A9C0-0F928439D1E1}" destId="{1E78B405-D2D4-4840-96FF-ADEC64B7D214}" srcOrd="0" destOrd="0" presId="urn:microsoft.com/office/officeart/2005/8/layout/pyramid1"/>
    <dgm:cxn modelId="{869B4FED-D536-4B80-BCBD-793707EDC43F}" srcId="{356B1E5A-B4CA-421B-A9C0-0F928439D1E1}" destId="{BB3BD7B0-66E4-4616-AE69-8A4F2EB18A9E}" srcOrd="1" destOrd="0" parTransId="{2A9F56A1-CE36-437F-B257-A0C21514809F}" sibTransId="{9470D5E7-D9BF-4356-9C9D-19F84F16C2DA}"/>
    <dgm:cxn modelId="{21B9E529-2A78-4706-8FAB-0ADEF07B42A5}" srcId="{356B1E5A-B4CA-421B-A9C0-0F928439D1E1}" destId="{792631CB-B7A8-4CEE-8B45-09BF9302E2F5}" srcOrd="2" destOrd="0" parTransId="{18306F5E-A097-4D5C-A0A4-CD21F0D450C2}" sibTransId="{BB6C31EE-1723-4F66-A64C-5F87D18ED438}"/>
    <dgm:cxn modelId="{D0DA338B-B8CA-4850-BF74-D9615F03AE71}" srcId="{356B1E5A-B4CA-421B-A9C0-0F928439D1E1}" destId="{DFE4AB4B-C403-44E2-86C6-C5C119A06265}" srcOrd="5" destOrd="0" parTransId="{335390F7-00A5-4FBE-AE01-CF4DCF4E965A}" sibTransId="{1BF62331-08A9-4978-9AAC-306187E9FCF1}"/>
    <dgm:cxn modelId="{F4FA18A3-E7D8-407B-904D-FE1AF6DEA4D9}" type="presOf" srcId="{F4D12EAC-89C3-45DA-89B1-ECD54D217FA5}" destId="{70389727-2ED4-40DA-A007-20A109A8E4A1}" srcOrd="1" destOrd="0" presId="urn:microsoft.com/office/officeart/2005/8/layout/pyramid1"/>
    <dgm:cxn modelId="{4C9914BE-4DFD-4C19-96D9-C946BF85881F}" srcId="{356B1E5A-B4CA-421B-A9C0-0F928439D1E1}" destId="{F4D12EAC-89C3-45DA-89B1-ECD54D217FA5}" srcOrd="0" destOrd="0" parTransId="{FC12DF19-6DCC-4DDC-BD4B-3F7AD088C826}" sibTransId="{004AC8DA-C501-434E-9DE4-5B53E29AF432}"/>
    <dgm:cxn modelId="{1585F111-D445-4F8D-8CC4-EC8F44A25581}" type="presOf" srcId="{F4D12EAC-89C3-45DA-89B1-ECD54D217FA5}" destId="{E2A2BA3F-9C73-4C73-8417-E2BA8E62DA90}" srcOrd="0" destOrd="0" presId="urn:microsoft.com/office/officeart/2005/8/layout/pyramid1"/>
    <dgm:cxn modelId="{91E0124A-D50E-43CE-826B-7DD4333D247B}" type="presOf" srcId="{753F9DBB-1C6D-46D6-92D4-3B1A98680358}" destId="{D031287D-5155-450C-A6CF-2C3ACAA69A5D}" srcOrd="1" destOrd="0" presId="urn:microsoft.com/office/officeart/2005/8/layout/pyramid1"/>
    <dgm:cxn modelId="{3DB6DA93-D96D-4906-B9B9-968D142DF9FC}" type="presOf" srcId="{753F9DBB-1C6D-46D6-92D4-3B1A98680358}" destId="{89158B76-0532-463C-90F9-0B1F869C5B56}" srcOrd="0" destOrd="0" presId="urn:microsoft.com/office/officeart/2005/8/layout/pyramid1"/>
    <dgm:cxn modelId="{58E85F2E-F95A-49F0-9262-F942BCF76217}" type="presOf" srcId="{BB3BD7B0-66E4-4616-AE69-8A4F2EB18A9E}" destId="{C48CE37A-9541-4EE7-AE88-A570BAFAA0AB}" srcOrd="1" destOrd="0" presId="urn:microsoft.com/office/officeart/2005/8/layout/pyramid1"/>
    <dgm:cxn modelId="{23CF5CAD-35FA-4506-93F9-73BF10156FF7}" type="presParOf" srcId="{1E78B405-D2D4-4840-96FF-ADEC64B7D214}" destId="{8FF218DC-054E-41F5-935A-8726F23A30DE}" srcOrd="0" destOrd="0" presId="urn:microsoft.com/office/officeart/2005/8/layout/pyramid1"/>
    <dgm:cxn modelId="{E7C63FB5-8DF8-4331-AE57-BBE840A8A381}" type="presParOf" srcId="{8FF218DC-054E-41F5-935A-8726F23A30DE}" destId="{E2A2BA3F-9C73-4C73-8417-E2BA8E62DA90}" srcOrd="0" destOrd="0" presId="urn:microsoft.com/office/officeart/2005/8/layout/pyramid1"/>
    <dgm:cxn modelId="{1839B9A8-B261-4C6E-930D-805B460D3589}" type="presParOf" srcId="{8FF218DC-054E-41F5-935A-8726F23A30DE}" destId="{70389727-2ED4-40DA-A007-20A109A8E4A1}" srcOrd="1" destOrd="0" presId="urn:microsoft.com/office/officeart/2005/8/layout/pyramid1"/>
    <dgm:cxn modelId="{4C8FFFAA-93A4-43C6-8A33-0CDE67166D43}" type="presParOf" srcId="{1E78B405-D2D4-4840-96FF-ADEC64B7D214}" destId="{7E58D8A0-BF24-4017-BDA4-B104E9802B1E}" srcOrd="1" destOrd="0" presId="urn:microsoft.com/office/officeart/2005/8/layout/pyramid1"/>
    <dgm:cxn modelId="{7AF1BAA5-A0A4-433B-812A-DCA29CF924F1}" type="presParOf" srcId="{7E58D8A0-BF24-4017-BDA4-B104E9802B1E}" destId="{837D3B3A-718F-4BF6-A13E-3E6C15AF286E}" srcOrd="0" destOrd="0" presId="urn:microsoft.com/office/officeart/2005/8/layout/pyramid1"/>
    <dgm:cxn modelId="{3C8FE40A-05D3-4247-887C-92F2AFDA8228}" type="presParOf" srcId="{7E58D8A0-BF24-4017-BDA4-B104E9802B1E}" destId="{C48CE37A-9541-4EE7-AE88-A570BAFAA0AB}" srcOrd="1" destOrd="0" presId="urn:microsoft.com/office/officeart/2005/8/layout/pyramid1"/>
    <dgm:cxn modelId="{36D2C68D-3146-45C4-8B52-C8A57735541A}" type="presParOf" srcId="{1E78B405-D2D4-4840-96FF-ADEC64B7D214}" destId="{79195A10-B8BF-48BA-8091-4F93786BA668}" srcOrd="2" destOrd="0" presId="urn:microsoft.com/office/officeart/2005/8/layout/pyramid1"/>
    <dgm:cxn modelId="{0CBDD88B-AE23-4E05-B94C-F026E556BE86}" type="presParOf" srcId="{79195A10-B8BF-48BA-8091-4F93786BA668}" destId="{456F1FC1-AFA9-4835-BA53-B4B7E1F462CB}" srcOrd="0" destOrd="0" presId="urn:microsoft.com/office/officeart/2005/8/layout/pyramid1"/>
    <dgm:cxn modelId="{959033AB-969B-4682-95E7-EBA5B42999B9}" type="presParOf" srcId="{79195A10-B8BF-48BA-8091-4F93786BA668}" destId="{B1B71377-5523-46C9-AD32-BC9AE6EBA023}" srcOrd="1" destOrd="0" presId="urn:microsoft.com/office/officeart/2005/8/layout/pyramid1"/>
    <dgm:cxn modelId="{272C33DD-4C3A-41B1-8A0C-E702DEDE177D}" type="presParOf" srcId="{1E78B405-D2D4-4840-96FF-ADEC64B7D214}" destId="{FA5A29EB-9487-4E8E-BEBF-A42EBD2A5E69}" srcOrd="3" destOrd="0" presId="urn:microsoft.com/office/officeart/2005/8/layout/pyramid1"/>
    <dgm:cxn modelId="{748D1ECC-C422-41A3-8F22-AADB0F2841B5}" type="presParOf" srcId="{FA5A29EB-9487-4E8E-BEBF-A42EBD2A5E69}" destId="{8C968854-5CEC-4583-B370-51528C20626C}" srcOrd="0" destOrd="0" presId="urn:microsoft.com/office/officeart/2005/8/layout/pyramid1"/>
    <dgm:cxn modelId="{7D29EB57-6F1F-4702-BCBB-AA1C3DAF4737}" type="presParOf" srcId="{FA5A29EB-9487-4E8E-BEBF-A42EBD2A5E69}" destId="{DD0F33E2-B85F-4F9E-8F50-21C2D8E86FED}" srcOrd="1" destOrd="0" presId="urn:microsoft.com/office/officeart/2005/8/layout/pyramid1"/>
    <dgm:cxn modelId="{2CD2A89C-C29A-45DA-AD28-8E1EF672FE83}" type="presParOf" srcId="{1E78B405-D2D4-4840-96FF-ADEC64B7D214}" destId="{0AE1B328-447D-4519-AC5B-8FFE9F270BE4}" srcOrd="4" destOrd="0" presId="urn:microsoft.com/office/officeart/2005/8/layout/pyramid1"/>
    <dgm:cxn modelId="{270FF156-23A5-40D6-88E5-3C16BB61153B}" type="presParOf" srcId="{0AE1B328-447D-4519-AC5B-8FFE9F270BE4}" destId="{89158B76-0532-463C-90F9-0B1F869C5B56}" srcOrd="0" destOrd="0" presId="urn:microsoft.com/office/officeart/2005/8/layout/pyramid1"/>
    <dgm:cxn modelId="{88D13EB7-2A3B-4284-A6D9-A829827C3703}" type="presParOf" srcId="{0AE1B328-447D-4519-AC5B-8FFE9F270BE4}" destId="{D031287D-5155-450C-A6CF-2C3ACAA69A5D}" srcOrd="1" destOrd="0" presId="urn:microsoft.com/office/officeart/2005/8/layout/pyramid1"/>
    <dgm:cxn modelId="{68556BB2-8ACC-4EC9-A9E0-13BC1017888D}" type="presParOf" srcId="{1E78B405-D2D4-4840-96FF-ADEC64B7D214}" destId="{7BC0F81A-4539-44C8-8119-B523E0688E9B}" srcOrd="5" destOrd="0" presId="urn:microsoft.com/office/officeart/2005/8/layout/pyramid1"/>
    <dgm:cxn modelId="{BADBBC15-4F3A-4575-9699-2433D9BD6240}" type="presParOf" srcId="{7BC0F81A-4539-44C8-8119-B523E0688E9B}" destId="{1CCC846A-5387-47CF-AA77-20547F34934B}" srcOrd="0" destOrd="0" presId="urn:microsoft.com/office/officeart/2005/8/layout/pyramid1"/>
    <dgm:cxn modelId="{5DFA320D-020D-4C08-9F79-67295B01FAE1}" type="presParOf" srcId="{7BC0F81A-4539-44C8-8119-B523E0688E9B}" destId="{9F0B2794-7E8D-463F-A913-7112FD0F0A34}"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A2BA3F-9C73-4C73-8417-E2BA8E62DA90}">
      <dsp:nvSpPr>
        <dsp:cNvPr id="0" name=""/>
        <dsp:cNvSpPr/>
      </dsp:nvSpPr>
      <dsp:spPr>
        <a:xfrm>
          <a:off x="2635250" y="0"/>
          <a:ext cx="1054100" cy="1016000"/>
        </a:xfrm>
        <a:prstGeom prst="trapezoid">
          <a:avLst>
            <a:gd name="adj" fmla="val 51875"/>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100" b="0" i="0" u="none" strike="noStrike" kern="1200" cap="none" normalizeH="0" baseline="0" dirty="0" smtClean="0">
              <a:ln>
                <a:noFill/>
              </a:ln>
              <a:solidFill>
                <a:schemeClr val="tx1"/>
              </a:solidFill>
              <a:effectLst/>
              <a:latin typeface="+mn-lt"/>
              <a:cs typeface="Arial" charset="0"/>
            </a:rPr>
            <a:t>WASPs</a:t>
          </a:r>
        </a:p>
      </dsp:txBody>
      <dsp:txXfrm>
        <a:off x="2635250" y="0"/>
        <a:ext cx="1054100" cy="1016000"/>
      </dsp:txXfrm>
    </dsp:sp>
    <dsp:sp modelId="{837D3B3A-718F-4BF6-A13E-3E6C15AF286E}">
      <dsp:nvSpPr>
        <dsp:cNvPr id="0" name=""/>
        <dsp:cNvSpPr/>
      </dsp:nvSpPr>
      <dsp:spPr>
        <a:xfrm>
          <a:off x="2108200" y="1016000"/>
          <a:ext cx="2108200" cy="1016000"/>
        </a:xfrm>
        <a:prstGeom prst="trapezoid">
          <a:avLst>
            <a:gd name="adj" fmla="val 51875"/>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100" b="0" i="0" u="none" strike="noStrike" kern="1200" cap="none" normalizeH="0" baseline="0" dirty="0" smtClean="0">
              <a:ln>
                <a:noFill/>
              </a:ln>
              <a:solidFill>
                <a:schemeClr val="tx1"/>
              </a:solidFill>
              <a:effectLst/>
              <a:latin typeface="+mn-lt"/>
              <a:cs typeface="Arial" charset="0"/>
            </a:rPr>
            <a:t>Other Europeans</a:t>
          </a:r>
        </a:p>
      </dsp:txBody>
      <dsp:txXfrm>
        <a:off x="2477135" y="1016000"/>
        <a:ext cx="1370330" cy="1016000"/>
      </dsp:txXfrm>
    </dsp:sp>
    <dsp:sp modelId="{456F1FC1-AFA9-4835-BA53-B4B7E1F462CB}">
      <dsp:nvSpPr>
        <dsp:cNvPr id="0" name=""/>
        <dsp:cNvSpPr/>
      </dsp:nvSpPr>
      <dsp:spPr>
        <a:xfrm>
          <a:off x="1581150" y="2032000"/>
          <a:ext cx="3162300" cy="1016000"/>
        </a:xfrm>
        <a:prstGeom prst="trapezoid">
          <a:avLst>
            <a:gd name="adj" fmla="val 51875"/>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100" b="0" i="0" u="none" strike="noStrike" kern="1200" cap="none" normalizeH="0" baseline="0" dirty="0" smtClean="0">
              <a:ln>
                <a:noFill/>
              </a:ln>
              <a:solidFill>
                <a:schemeClr val="tx1"/>
              </a:solidFill>
              <a:effectLst/>
              <a:latin typeface="+mn-lt"/>
              <a:cs typeface="Arial" charset="0"/>
            </a:rPr>
            <a:t>Latinos</a:t>
          </a:r>
        </a:p>
      </dsp:txBody>
      <dsp:txXfrm>
        <a:off x="2134552" y="2032000"/>
        <a:ext cx="2055495" cy="1016000"/>
      </dsp:txXfrm>
    </dsp:sp>
    <dsp:sp modelId="{8C968854-5CEC-4583-B370-51528C20626C}">
      <dsp:nvSpPr>
        <dsp:cNvPr id="0" name=""/>
        <dsp:cNvSpPr/>
      </dsp:nvSpPr>
      <dsp:spPr>
        <a:xfrm>
          <a:off x="1054100" y="3048000"/>
          <a:ext cx="4216400" cy="1016000"/>
        </a:xfrm>
        <a:prstGeom prst="trapezoid">
          <a:avLst>
            <a:gd name="adj" fmla="val 51875"/>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100" b="0" i="0" u="none" strike="noStrike" kern="1200" cap="none" normalizeH="0" baseline="0" dirty="0" smtClean="0">
              <a:ln>
                <a:noFill/>
              </a:ln>
              <a:solidFill>
                <a:schemeClr val="tx1"/>
              </a:solidFill>
              <a:effectLst/>
              <a:latin typeface="+mn-lt"/>
              <a:cs typeface="Arial" charset="0"/>
            </a:rPr>
            <a:t>Asians</a:t>
          </a:r>
        </a:p>
      </dsp:txBody>
      <dsp:txXfrm>
        <a:off x="1791970" y="3048000"/>
        <a:ext cx="2740660" cy="1016000"/>
      </dsp:txXfrm>
    </dsp:sp>
    <dsp:sp modelId="{89158B76-0532-463C-90F9-0B1F869C5B56}">
      <dsp:nvSpPr>
        <dsp:cNvPr id="0" name=""/>
        <dsp:cNvSpPr/>
      </dsp:nvSpPr>
      <dsp:spPr>
        <a:xfrm>
          <a:off x="527050" y="4064000"/>
          <a:ext cx="5270500" cy="1016000"/>
        </a:xfrm>
        <a:prstGeom prst="trapezoid">
          <a:avLst>
            <a:gd name="adj" fmla="val 51875"/>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100" b="0" i="0" u="none" strike="noStrike" kern="1200" cap="none" normalizeH="0" baseline="0" dirty="0" smtClean="0">
              <a:ln>
                <a:noFill/>
              </a:ln>
              <a:solidFill>
                <a:schemeClr val="tx1"/>
              </a:solidFill>
              <a:effectLst/>
              <a:latin typeface="+mn-lt"/>
              <a:cs typeface="Arial" charset="0"/>
            </a:rPr>
            <a:t>Native Americans</a:t>
          </a:r>
        </a:p>
      </dsp:txBody>
      <dsp:txXfrm>
        <a:off x="1449387" y="4064000"/>
        <a:ext cx="3425825" cy="1016000"/>
      </dsp:txXfrm>
    </dsp:sp>
    <dsp:sp modelId="{1CCC846A-5387-47CF-AA77-20547F34934B}">
      <dsp:nvSpPr>
        <dsp:cNvPr id="0" name=""/>
        <dsp:cNvSpPr/>
      </dsp:nvSpPr>
      <dsp:spPr>
        <a:xfrm>
          <a:off x="0" y="5080000"/>
          <a:ext cx="6324601" cy="1016000"/>
        </a:xfrm>
        <a:prstGeom prst="trapezoid">
          <a:avLst>
            <a:gd name="adj" fmla="val 51875"/>
          </a:avLst>
        </a:prstGeom>
        <a:solidFill>
          <a:schemeClr val="accent1">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kern="1200" dirty="0" smtClean="0">
              <a:latin typeface="+mn-lt"/>
            </a:rPr>
            <a:t>Africans</a:t>
          </a:r>
          <a:endParaRPr lang="en-US" sz="2100" kern="1200" dirty="0">
            <a:latin typeface="+mn-lt"/>
          </a:endParaRPr>
        </a:p>
      </dsp:txBody>
      <dsp:txXfrm>
        <a:off x="1106805" y="5080000"/>
        <a:ext cx="4110990" cy="1016000"/>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20C31B-763B-433B-96D8-A83BDB8F0547}" type="datetimeFigureOut">
              <a:rPr lang="en-US" smtClean="0"/>
              <a:t>1/31/2017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2C0958-E828-4311-BF75-731204E6DC4B}" type="slidenum">
              <a:rPr lang="en-US" smtClean="0"/>
              <a:t>‹#›</a:t>
            </a:fld>
            <a:endParaRPr lang="en-US"/>
          </a:p>
        </p:txBody>
      </p:sp>
    </p:spTree>
    <p:extLst>
      <p:ext uri="{BB962C8B-B14F-4D97-AF65-F5344CB8AC3E}">
        <p14:creationId xmlns:p14="http://schemas.microsoft.com/office/powerpoint/2010/main" val="1944966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dirty="0" smtClean="0">
                <a:ea typeface="ＭＳ Ｐゴシック" charset="-128"/>
              </a:rPr>
              <a:t>Imperialism: The economic and political control of a weaker nation by a stronger nation.</a:t>
            </a:r>
          </a:p>
        </p:txBody>
      </p:sp>
      <p:sp>
        <p:nvSpPr>
          <p:cNvPr id="4" name="Slide Number Placeholder 3"/>
          <p:cNvSpPr>
            <a:spLocks noGrp="1"/>
          </p:cNvSpPr>
          <p:nvPr>
            <p:ph type="sldNum" sz="quarter" idx="10"/>
          </p:nvPr>
        </p:nvSpPr>
        <p:spPr/>
        <p:txBody>
          <a:bodyPr/>
          <a:lstStyle/>
          <a:p>
            <a:fld id="{562C0958-E828-4311-BF75-731204E6DC4B}" type="slidenum">
              <a:rPr lang="en-US" smtClean="0"/>
              <a:t>1</a:t>
            </a:fld>
            <a:endParaRPr lang="en-US"/>
          </a:p>
        </p:txBody>
      </p:sp>
    </p:spTree>
    <p:extLst>
      <p:ext uri="{BB962C8B-B14F-4D97-AF65-F5344CB8AC3E}">
        <p14:creationId xmlns:p14="http://schemas.microsoft.com/office/powerpoint/2010/main" val="20632239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dirty="0" smtClean="0">
                <a:ea typeface="ＭＳ Ｐゴシック" charset="-128"/>
              </a:rPr>
              <a:t>King Kamehameha unified the Hawaiian Islands in 1810</a:t>
            </a:r>
          </a:p>
          <a:p>
            <a:pPr marL="171450" indent="-171450" eaLnBrk="1" hangingPunct="1">
              <a:buFont typeface="Arial" panose="020B0604020202020204" pitchFamily="34" charset="0"/>
              <a:buChar char="•"/>
            </a:pPr>
            <a:r>
              <a:rPr lang="en-US" altLang="en-US" sz="1200" dirty="0" smtClean="0">
                <a:ea typeface="ＭＳ Ｐゴシック" charset="-128"/>
              </a:rPr>
              <a:t>Modern Hawaiian history begins on January 20, 1778, when Captain James Cook's expedition made its first contact with the Hawaiian people on the islands of Kauai and Niihau. </a:t>
            </a:r>
          </a:p>
          <a:p>
            <a:pPr marL="171450" indent="-171450" eaLnBrk="1" hangingPunct="1">
              <a:buFont typeface="Arial" panose="020B0604020202020204" pitchFamily="34" charset="0"/>
              <a:buChar char="•"/>
            </a:pPr>
            <a:r>
              <a:rPr lang="en-US" altLang="en-US" sz="1200" dirty="0" smtClean="0">
                <a:ea typeface="ＭＳ Ｐゴシック" charset="-128"/>
              </a:rPr>
              <a:t>European businessmen quickly took advantage of the fertile soil and set up large plantations of sugarcane, pineapples, etc.</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1200" dirty="0" smtClean="0">
              <a:ea typeface="ＭＳ Ｐゴシック" charset="-128"/>
            </a:endParaRPr>
          </a:p>
          <a:p>
            <a:endParaRPr lang="en-US" dirty="0"/>
          </a:p>
        </p:txBody>
      </p:sp>
      <p:sp>
        <p:nvSpPr>
          <p:cNvPr id="4" name="Slide Number Placeholder 3"/>
          <p:cNvSpPr>
            <a:spLocks noGrp="1"/>
          </p:cNvSpPr>
          <p:nvPr>
            <p:ph type="sldNum" sz="quarter" idx="10"/>
          </p:nvPr>
        </p:nvSpPr>
        <p:spPr/>
        <p:txBody>
          <a:bodyPr/>
          <a:lstStyle/>
          <a:p>
            <a:fld id="{562C0958-E828-4311-BF75-731204E6DC4B}" type="slidenum">
              <a:rPr lang="en-US" smtClean="0"/>
              <a:t>14</a:t>
            </a:fld>
            <a:endParaRPr lang="en-US"/>
          </a:p>
        </p:txBody>
      </p:sp>
    </p:spTree>
    <p:extLst>
      <p:ext uri="{BB962C8B-B14F-4D97-AF65-F5344CB8AC3E}">
        <p14:creationId xmlns:p14="http://schemas.microsoft.com/office/powerpoint/2010/main" val="13126148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1" hangingPunct="1">
              <a:lnSpc>
                <a:spcPct val="80000"/>
              </a:lnSpc>
              <a:buFont typeface="Arial" panose="020B0604020202020204" pitchFamily="34" charset="0"/>
              <a:buChar char="•"/>
            </a:pPr>
            <a:r>
              <a:rPr lang="en-US" altLang="en-US" sz="1200" dirty="0" smtClean="0">
                <a:ea typeface="ＭＳ Ｐゴシック" charset="-128"/>
              </a:rPr>
              <a:t>Rivalry was intense between white businessmen who dominated the economy and native politicians who still retained political power. </a:t>
            </a:r>
          </a:p>
          <a:p>
            <a:pPr marL="171450" indent="-171450" eaLnBrk="1" hangingPunct="1">
              <a:lnSpc>
                <a:spcPct val="80000"/>
              </a:lnSpc>
              <a:buFont typeface="Arial" panose="020B0604020202020204" pitchFamily="34" charset="0"/>
              <a:buChar char="•"/>
            </a:pPr>
            <a:r>
              <a:rPr lang="en-US" altLang="en-US" sz="1200" dirty="0" err="1" smtClean="0">
                <a:ea typeface="ＭＳ Ｐゴシック" charset="-128"/>
              </a:rPr>
              <a:t>Lili'uokalani</a:t>
            </a:r>
            <a:r>
              <a:rPr lang="en-US" altLang="en-US" sz="1200" dirty="0" smtClean="0">
                <a:ea typeface="ＭＳ Ｐゴシック" charset="-128"/>
              </a:rPr>
              <a:t> looked to create a new constitution which would restore the full power of the monarchy. </a:t>
            </a:r>
          </a:p>
          <a:p>
            <a:pPr marL="171450" indent="-171450" eaLnBrk="1" hangingPunct="1">
              <a:lnSpc>
                <a:spcPct val="80000"/>
              </a:lnSpc>
              <a:buFont typeface="Arial" panose="020B0604020202020204" pitchFamily="34" charset="0"/>
              <a:buChar char="•"/>
            </a:pPr>
            <a:r>
              <a:rPr lang="en-US" altLang="en-US" sz="1200" dirty="0" smtClean="0">
                <a:ea typeface="ＭＳ Ｐゴシック" charset="-128"/>
              </a:rPr>
              <a:t>A Committee of Safety was formed by prominent annexationists.  They took it upon themselves to create a provisional government and a militia.  The Queen could have declared martial law and arrested the conspirators, but she felt that this would begin armed conflict which would result in loss of innocent lives.</a:t>
            </a:r>
          </a:p>
          <a:p>
            <a:pPr marL="171450" indent="-171450" eaLnBrk="1" hangingPunct="1">
              <a:lnSpc>
                <a:spcPct val="90000"/>
              </a:lnSpc>
              <a:buFont typeface="Arial" panose="020B0604020202020204" pitchFamily="34" charset="0"/>
              <a:buChar char="•"/>
            </a:pPr>
            <a:r>
              <a:rPr lang="en-US" altLang="en-US" sz="1200" dirty="0" smtClean="0">
                <a:ea typeface="ＭＳ Ｐゴシック" charset="-128"/>
              </a:rPr>
              <a:t>The Committee of Safety then made its move and armed companies of militia took over government buildings and offices.  The evening before, marines and sailors from the U.S.S. Boston were landed to keep order in Honolulu.  The Queen was powerless. </a:t>
            </a:r>
          </a:p>
          <a:p>
            <a:pPr marL="171450" indent="-171450" eaLnBrk="1" hangingPunct="1">
              <a:lnSpc>
                <a:spcPct val="90000"/>
              </a:lnSpc>
              <a:buFont typeface="Arial" panose="020B0604020202020204" pitchFamily="34" charset="0"/>
              <a:buChar char="•"/>
            </a:pPr>
            <a:r>
              <a:rPr lang="en-US" altLang="en-US" sz="1200" dirty="0" smtClean="0">
                <a:ea typeface="ＭＳ Ｐゴシック" charset="-128"/>
              </a:rPr>
              <a:t>Finally on January 17, 1893, the Queen faced the inevitable and surrendered under protest.  Sanford Dole was named President of the Republic of Hawai’i.</a:t>
            </a:r>
          </a:p>
          <a:p>
            <a:pPr marL="171450" indent="-171450" eaLnBrk="1" hangingPunct="1">
              <a:lnSpc>
                <a:spcPct val="90000"/>
              </a:lnSpc>
              <a:buFont typeface="Arial" panose="020B0604020202020204" pitchFamily="34" charset="0"/>
              <a:buChar char="•"/>
            </a:pPr>
            <a:r>
              <a:rPr lang="en-US" altLang="en-US" sz="1200" dirty="0" smtClean="0">
                <a:ea typeface="ＭＳ Ｐゴシック" charset="-128"/>
              </a:rPr>
              <a:t>Grover Cleveland refused to annexation because of the way it had been taken</a:t>
            </a:r>
          </a:p>
          <a:p>
            <a:pPr marL="171450" indent="-171450" eaLnBrk="1" hangingPunct="1">
              <a:lnSpc>
                <a:spcPct val="90000"/>
              </a:lnSpc>
              <a:buFont typeface="Arial" panose="020B0604020202020204" pitchFamily="34" charset="0"/>
              <a:buChar char="•"/>
            </a:pPr>
            <a:r>
              <a:rPr lang="en-US" altLang="en-US" sz="1200" dirty="0" smtClean="0">
                <a:ea typeface="ＭＳ Ｐゴシック" charset="-128"/>
              </a:rPr>
              <a:t>McKinley would annex Hawaii in 1898</a:t>
            </a:r>
          </a:p>
          <a:p>
            <a:pPr marL="171450" indent="-171450" eaLnBrk="1" hangingPunct="1">
              <a:lnSpc>
                <a:spcPct val="90000"/>
              </a:lnSpc>
              <a:buFont typeface="Arial" panose="020B0604020202020204" pitchFamily="34" charset="0"/>
              <a:buChar char="•"/>
            </a:pPr>
            <a:r>
              <a:rPr lang="en-US" altLang="en-US" sz="1200" dirty="0" err="1" smtClean="0">
                <a:ea typeface="ＭＳ Ｐゴシック" charset="-128"/>
              </a:rPr>
              <a:t>Lili’uokalani</a:t>
            </a:r>
            <a:r>
              <a:rPr lang="en-US" altLang="en-US" sz="1200" dirty="0" smtClean="0">
                <a:ea typeface="ＭＳ Ｐゴシック" charset="-128"/>
              </a:rPr>
              <a:t> spent the rest of her life protesting the overthrow</a:t>
            </a:r>
            <a:r>
              <a:rPr lang="en-US" altLang="en-US" sz="1200" baseline="0" dirty="0" smtClean="0">
                <a:ea typeface="ＭＳ Ｐゴシック" charset="-128"/>
              </a:rPr>
              <a:t> of Hawai’i</a:t>
            </a:r>
            <a:endParaRPr lang="en-US" altLang="en-US" sz="1200" dirty="0" smtClean="0">
              <a:ea typeface="ＭＳ Ｐゴシック" charset="-128"/>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62C0958-E828-4311-BF75-731204E6DC4B}" type="slidenum">
              <a:rPr lang="en-US" smtClean="0"/>
              <a:t>15</a:t>
            </a:fld>
            <a:endParaRPr lang="en-US"/>
          </a:p>
        </p:txBody>
      </p:sp>
    </p:spTree>
    <p:extLst>
      <p:ext uri="{BB962C8B-B14F-4D97-AF65-F5344CB8AC3E}">
        <p14:creationId xmlns:p14="http://schemas.microsoft.com/office/powerpoint/2010/main" val="10207545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lang="en-US" altLang="en-US" dirty="0" smtClean="0">
                <a:ea typeface="ＭＳ Ｐゴシック" charset="-128"/>
              </a:rPr>
              <a:t>Early missionaries disliked the hula they saw.  The sight of scantily clad women moving in rhythm to poetry offended their puritan ethics and they made strenuous efforts to abolish this aspect of ancient Hawaiian culture. </a:t>
            </a:r>
          </a:p>
          <a:p>
            <a:pPr marL="171450" indent="-171450" eaLnBrk="1" hangingPunct="1">
              <a:lnSpc>
                <a:spcPct val="80000"/>
              </a:lnSpc>
              <a:buFont typeface="Arial" panose="020B0604020202020204" pitchFamily="34" charset="0"/>
              <a:buChar char="•"/>
            </a:pPr>
            <a:r>
              <a:rPr lang="en-US" altLang="en-US" sz="1200" dirty="0" smtClean="0">
                <a:ea typeface="ＭＳ Ｐゴシック" charset="-128"/>
              </a:rPr>
              <a:t>Royalty used surfing as a means of maintaining their strength, liveliness and authority over their people. Only the elite class was allowed to use certain materials and wood for their boards resulting in a superior quality board, which separated the royalty from the commoners.</a:t>
            </a:r>
          </a:p>
          <a:p>
            <a:pPr marL="171450" indent="-171450" eaLnBrk="1" hangingPunct="1">
              <a:lnSpc>
                <a:spcPct val="80000"/>
              </a:lnSpc>
              <a:buFont typeface="Arial" panose="020B0604020202020204" pitchFamily="34" charset="0"/>
              <a:buChar char="•"/>
            </a:pPr>
            <a:r>
              <a:rPr lang="en-US" altLang="en-US" sz="1200" dirty="0" smtClean="0">
                <a:ea typeface="ＭＳ Ｐゴシック" charset="-128"/>
              </a:rPr>
              <a:t>Duke </a:t>
            </a:r>
            <a:r>
              <a:rPr lang="en-US" altLang="en-US" sz="1200" dirty="0" err="1" smtClean="0">
                <a:ea typeface="ＭＳ Ｐゴシック" charset="-128"/>
              </a:rPr>
              <a:t>Kahanamoku</a:t>
            </a:r>
            <a:r>
              <a:rPr lang="en-US" altLang="en-US" sz="1200" dirty="0" smtClean="0">
                <a:ea typeface="ＭＳ Ｐゴシック" charset="-128"/>
              </a:rPr>
              <a:t> is singularly credited with popularizing surfing world-wide during the 1920s </a:t>
            </a:r>
          </a:p>
        </p:txBody>
      </p:sp>
      <p:sp>
        <p:nvSpPr>
          <p:cNvPr id="4" name="Slide Number Placeholder 3"/>
          <p:cNvSpPr>
            <a:spLocks noGrp="1"/>
          </p:cNvSpPr>
          <p:nvPr>
            <p:ph type="sldNum" sz="quarter" idx="10"/>
          </p:nvPr>
        </p:nvSpPr>
        <p:spPr/>
        <p:txBody>
          <a:bodyPr/>
          <a:lstStyle/>
          <a:p>
            <a:fld id="{562C0958-E828-4311-BF75-731204E6DC4B}" type="slidenum">
              <a:rPr lang="en-US" smtClean="0"/>
              <a:t>16</a:t>
            </a:fld>
            <a:endParaRPr lang="en-US"/>
          </a:p>
        </p:txBody>
      </p:sp>
    </p:spTree>
    <p:extLst>
      <p:ext uri="{BB962C8B-B14F-4D97-AF65-F5344CB8AC3E}">
        <p14:creationId xmlns:p14="http://schemas.microsoft.com/office/powerpoint/2010/main" val="7519694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1" hangingPunct="1">
              <a:lnSpc>
                <a:spcPct val="60000"/>
              </a:lnSpc>
              <a:buClr>
                <a:schemeClr val="tx2"/>
              </a:buClr>
              <a:buFont typeface="Arial" panose="020B0604020202020204" pitchFamily="34" charset="0"/>
              <a:buChar char="•"/>
            </a:pPr>
            <a:r>
              <a:rPr lang="en-US" altLang="en-US" sz="1200" cap="none" dirty="0" smtClean="0">
                <a:ea typeface="ＭＳ Ｐゴシック" charset="-128"/>
              </a:rPr>
              <a:t>China</a:t>
            </a:r>
            <a:r>
              <a:rPr lang="ja-JP" altLang="en-US" sz="1200" cap="none" dirty="0" smtClean="0">
                <a:ea typeface="ＭＳ Ｐゴシック" charset="-128"/>
              </a:rPr>
              <a:t>’</a:t>
            </a:r>
            <a:r>
              <a:rPr lang="en-US" altLang="ja-JP" sz="1200" cap="none" dirty="0" smtClean="0">
                <a:ea typeface="ＭＳ Ｐゴシック" charset="-128"/>
              </a:rPr>
              <a:t>s emperor tried to stop the cultivation of opium because so many of his subjects had become addicted.</a:t>
            </a:r>
          </a:p>
          <a:p>
            <a:pPr marL="171450" indent="-171450" eaLnBrk="1" hangingPunct="1">
              <a:lnSpc>
                <a:spcPct val="60000"/>
              </a:lnSpc>
              <a:buClr>
                <a:schemeClr val="tx2"/>
              </a:buClr>
              <a:buFont typeface="Arial" panose="020B0604020202020204" pitchFamily="34" charset="0"/>
              <a:buChar char="•"/>
            </a:pPr>
            <a:r>
              <a:rPr lang="en-US" altLang="en-US" sz="1200" cap="none" dirty="0" smtClean="0">
                <a:ea typeface="ＭＳ Ｐゴシック" charset="-128"/>
              </a:rPr>
              <a:t>Many Americans became addicted to the substance as well, despite </a:t>
            </a:r>
            <a:r>
              <a:rPr lang="en-US" altLang="en-US" sz="1200" cap="none" dirty="0" err="1" smtClean="0">
                <a:ea typeface="ＭＳ Ｐゴシック" charset="-128"/>
              </a:rPr>
              <a:t>villianize</a:t>
            </a:r>
            <a:r>
              <a:rPr lang="en-US" altLang="en-US" sz="1200" cap="none" dirty="0" smtClean="0">
                <a:ea typeface="ＭＳ Ｐゴシック" charset="-128"/>
              </a:rPr>
              <a:t> Chinese immigrants for the</a:t>
            </a:r>
            <a:r>
              <a:rPr lang="en-US" altLang="en-US" sz="1200" cap="none" baseline="0" dirty="0" smtClean="0">
                <a:ea typeface="ＭＳ Ｐゴシック" charset="-128"/>
              </a:rPr>
              <a:t> practice.</a:t>
            </a:r>
            <a:endParaRPr lang="en-US" altLang="en-US" sz="1200" cap="none" dirty="0" smtClean="0">
              <a:ea typeface="ＭＳ Ｐゴシック" charset="-128"/>
            </a:endParaRPr>
          </a:p>
          <a:p>
            <a:pPr marL="171450" indent="-171450" eaLnBrk="1" hangingPunct="1">
              <a:lnSpc>
                <a:spcPct val="60000"/>
              </a:lnSpc>
              <a:buClr>
                <a:schemeClr val="tx2"/>
              </a:buClr>
              <a:buFont typeface="Arial" panose="020B0604020202020204" pitchFamily="34" charset="0"/>
              <a:buChar char="•"/>
            </a:pPr>
            <a:r>
              <a:rPr lang="en-US" altLang="en-US" sz="1200" cap="none" dirty="0" smtClean="0">
                <a:ea typeface="ＭＳ Ｐゴシック" charset="-128"/>
              </a:rPr>
              <a:t>The Opium Wars: Britain attacked closed Chinese ports to re-open the opium trade.</a:t>
            </a:r>
          </a:p>
        </p:txBody>
      </p:sp>
      <p:sp>
        <p:nvSpPr>
          <p:cNvPr id="4" name="Slide Number Placeholder 3"/>
          <p:cNvSpPr>
            <a:spLocks noGrp="1"/>
          </p:cNvSpPr>
          <p:nvPr>
            <p:ph type="sldNum" sz="quarter" idx="10"/>
          </p:nvPr>
        </p:nvSpPr>
        <p:spPr/>
        <p:txBody>
          <a:bodyPr/>
          <a:lstStyle/>
          <a:p>
            <a:fld id="{562C0958-E828-4311-BF75-731204E6DC4B}" type="slidenum">
              <a:rPr lang="en-US" smtClean="0"/>
              <a:t>18</a:t>
            </a:fld>
            <a:endParaRPr lang="en-US"/>
          </a:p>
        </p:txBody>
      </p:sp>
    </p:spTree>
    <p:extLst>
      <p:ext uri="{BB962C8B-B14F-4D97-AF65-F5344CB8AC3E}">
        <p14:creationId xmlns:p14="http://schemas.microsoft.com/office/powerpoint/2010/main" val="28442573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1" hangingPunct="1">
              <a:buFont typeface="Arial" panose="020B0604020202020204" pitchFamily="34" charset="0"/>
              <a:buChar char="•"/>
            </a:pPr>
            <a:r>
              <a:rPr lang="en-US" altLang="en-US" sz="1200" dirty="0" smtClean="0">
                <a:ea typeface="ＭＳ Ｐゴシック" charset="-128"/>
              </a:rPr>
              <a:t>A violent anti-foreign, anti-Christian movement led by the </a:t>
            </a:r>
            <a:r>
              <a:rPr lang="ja-JP" altLang="en-US" sz="1200" dirty="0" smtClean="0">
                <a:ea typeface="ＭＳ Ｐゴシック" charset="-128"/>
              </a:rPr>
              <a:t>“</a:t>
            </a:r>
            <a:r>
              <a:rPr lang="en-US" altLang="ja-JP" sz="1200" dirty="0" smtClean="0">
                <a:ea typeface="ＭＳ Ｐゴシック" charset="-128"/>
              </a:rPr>
              <a:t>Society of Righteous and Harmonious Fists</a:t>
            </a:r>
            <a:r>
              <a:rPr lang="ja-JP" altLang="en-US" sz="1200" dirty="0" smtClean="0">
                <a:ea typeface="ＭＳ Ｐゴシック" charset="-128"/>
              </a:rPr>
              <a:t>”</a:t>
            </a:r>
            <a:r>
              <a:rPr lang="en-US" altLang="ja-JP" sz="1200" dirty="0" smtClean="0">
                <a:ea typeface="ＭＳ Ｐゴシック" charset="-128"/>
              </a:rPr>
              <a:t> in China </a:t>
            </a:r>
          </a:p>
          <a:p>
            <a:pPr marL="628650" lvl="1" indent="-171450" eaLnBrk="1" hangingPunct="1">
              <a:buFont typeface="Arial" panose="020B0604020202020204" pitchFamily="34" charset="0"/>
              <a:buChar char="•"/>
            </a:pPr>
            <a:r>
              <a:rPr lang="en-US" altLang="ja-JP" sz="1200" dirty="0" smtClean="0">
                <a:ea typeface="ＭＳ Ｐゴシック" charset="-128"/>
              </a:rPr>
              <a:t>Began in the countryside</a:t>
            </a:r>
          </a:p>
          <a:p>
            <a:pPr marL="628650" lvl="1" indent="-171450" eaLnBrk="1" hangingPunct="1">
              <a:buFont typeface="Arial" panose="020B0604020202020204" pitchFamily="34" charset="0"/>
              <a:buChar char="•"/>
            </a:pPr>
            <a:r>
              <a:rPr lang="en-US" altLang="en-US" sz="1200" dirty="0" smtClean="0">
                <a:ea typeface="ＭＳ Ｐゴシック" charset="-128"/>
              </a:rPr>
              <a:t>Occurred in response to imperialist expansion, growth of cosmopolitan influences, and missionary evangelism, and against the backdrop of state fiscal crisis and natural disasters.</a:t>
            </a:r>
          </a:p>
          <a:p>
            <a:pPr marL="171450" indent="-171450" eaLnBrk="1" hangingPunct="1">
              <a:buFont typeface="Arial" panose="020B0604020202020204" pitchFamily="34" charset="0"/>
              <a:buChar char="•"/>
            </a:pPr>
            <a:r>
              <a:rPr lang="en-US" sz="1200" b="0" i="0" kern="1200" dirty="0" smtClean="0">
                <a:solidFill>
                  <a:schemeClr val="tx1"/>
                </a:solidFill>
                <a:effectLst/>
                <a:latin typeface="+mn-lt"/>
                <a:ea typeface="+mn-ea"/>
                <a:cs typeface="+mn-cs"/>
              </a:rPr>
              <a:t>By late 1899, bands of Boxers were massacring Christian missionaries and Chinese Christians.</a:t>
            </a: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ja-JP" sz="1200" dirty="0" smtClean="0">
                <a:ea typeface="ＭＳ Ｐゴシック" charset="-128"/>
              </a:rPr>
              <a:t>Performed rituals they believed would make them impervious to bullets</a:t>
            </a:r>
          </a:p>
          <a:p>
            <a:pPr marL="171450" indent="-171450" eaLnBrk="1" hangingPunct="1">
              <a:buFont typeface="Arial" panose="020B0604020202020204" pitchFamily="34" charset="0"/>
              <a:buChar char="•"/>
            </a:pPr>
            <a:r>
              <a:rPr lang="en-US" altLang="en-US" sz="1200" dirty="0" smtClean="0">
                <a:ea typeface="ＭＳ Ｐゴシック" charset="-128"/>
              </a:rPr>
              <a:t>In 1900, </a:t>
            </a:r>
            <a:r>
              <a:rPr lang="en-US" sz="1200" b="0" i="0" kern="1200" dirty="0" smtClean="0">
                <a:solidFill>
                  <a:schemeClr val="tx1"/>
                </a:solidFill>
                <a:effectLst/>
                <a:latin typeface="+mn-lt"/>
                <a:ea typeface="+mn-ea"/>
                <a:cs typeface="+mn-cs"/>
              </a:rPr>
              <a:t>an international force of 2,100 American, British, Russian, French, Italian, and Japanese soldiers were sent to subdue the "rebellion.“</a:t>
            </a:r>
          </a:p>
          <a:p>
            <a:pPr marL="171450" indent="-171450" eaLnBrk="1" hangingPunct="1">
              <a:buFont typeface="Arial" panose="020B0604020202020204" pitchFamily="34" charset="0"/>
              <a:buChar char="•"/>
            </a:pPr>
            <a:r>
              <a:rPr lang="en-US" altLang="en-US" sz="1200" b="0" i="0" kern="1200" dirty="0" smtClean="0">
                <a:solidFill>
                  <a:schemeClr val="tx1"/>
                </a:solidFill>
                <a:effectLst/>
                <a:latin typeface="+mn-lt"/>
                <a:ea typeface="+mn-ea"/>
                <a:cs typeface="+mn-cs"/>
              </a:rPr>
              <a:t>Violent aftermath, where many Boxers or sympathizers were executed</a:t>
            </a:r>
            <a:endParaRPr lang="en-US" altLang="en-US" sz="1200" dirty="0" smtClean="0">
              <a:ea typeface="ＭＳ Ｐゴシック" charset="-128"/>
            </a:endParaRPr>
          </a:p>
          <a:p>
            <a:endParaRPr lang="en-US" dirty="0"/>
          </a:p>
        </p:txBody>
      </p:sp>
      <p:sp>
        <p:nvSpPr>
          <p:cNvPr id="4" name="Slide Number Placeholder 3"/>
          <p:cNvSpPr>
            <a:spLocks noGrp="1"/>
          </p:cNvSpPr>
          <p:nvPr>
            <p:ph type="sldNum" sz="quarter" idx="10"/>
          </p:nvPr>
        </p:nvSpPr>
        <p:spPr/>
        <p:txBody>
          <a:bodyPr/>
          <a:lstStyle/>
          <a:p>
            <a:fld id="{562C0958-E828-4311-BF75-731204E6DC4B}" type="slidenum">
              <a:rPr lang="en-US" smtClean="0"/>
              <a:t>19</a:t>
            </a:fld>
            <a:endParaRPr lang="en-US"/>
          </a:p>
        </p:txBody>
      </p:sp>
    </p:spTree>
    <p:extLst>
      <p:ext uri="{BB962C8B-B14F-4D97-AF65-F5344CB8AC3E}">
        <p14:creationId xmlns:p14="http://schemas.microsoft.com/office/powerpoint/2010/main" val="33585929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1" hangingPunct="1">
              <a:buFont typeface="Arial" panose="020B0604020202020204" pitchFamily="34" charset="0"/>
              <a:buChar char="•"/>
            </a:pPr>
            <a:r>
              <a:rPr lang="en-US" sz="1200" b="0" i="0" kern="1200" dirty="0" smtClean="0">
                <a:solidFill>
                  <a:schemeClr val="tx1"/>
                </a:solidFill>
                <a:effectLst/>
                <a:latin typeface="+mn-lt"/>
                <a:ea typeface="+mn-ea"/>
                <a:cs typeface="+mn-cs"/>
              </a:rPr>
              <a:t>In the late 1800s, the United States increased its Asian presence and was expecting to further its commercial and political interest in China. It felt threatened by other powers' much larger spheres of influence in China and worried that it may lose access to the Chinese market should the country be partitioned.</a:t>
            </a:r>
          </a:p>
          <a:p>
            <a:pPr marL="171450" indent="-171450">
              <a:buFont typeface="Arial" panose="020B0604020202020204" pitchFamily="34" charset="0"/>
              <a:buChar char="•"/>
            </a:pPr>
            <a:r>
              <a:rPr lang="en-US" sz="1200" b="0" i="0" kern="1200" dirty="0" err="1" smtClean="0">
                <a:solidFill>
                  <a:schemeClr val="tx1"/>
                </a:solidFill>
                <a:effectLst/>
                <a:latin typeface="+mn-lt"/>
                <a:ea typeface="+mn-ea"/>
                <a:cs typeface="+mn-cs"/>
              </a:rPr>
              <a:t>SoS</a:t>
            </a:r>
            <a:r>
              <a:rPr lang="en-US" sz="1200" b="0" i="0" kern="1200" dirty="0" smtClean="0">
                <a:solidFill>
                  <a:schemeClr val="tx1"/>
                </a:solidFill>
                <a:effectLst/>
                <a:latin typeface="+mn-lt"/>
                <a:ea typeface="+mn-ea"/>
                <a:cs typeface="+mn-cs"/>
              </a:rPr>
              <a:t> John Hay sent notes to the major powers (France, Germany, Britain, Italy, Japan, and Russia), asking them to declare formally that they would uphold Chinese territorial and administrative integrity and that all nations, including the United States, could enjoy equal access to the Chinese market.</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In reply, each country tried to evade Hay's request, taking the position that it could not commit itself until the other nations had complied. However, by July 1900, Hay announced that each of the powers had granted consent in principle.</a:t>
            </a:r>
          </a:p>
        </p:txBody>
      </p:sp>
      <p:sp>
        <p:nvSpPr>
          <p:cNvPr id="4" name="Slide Number Placeholder 3"/>
          <p:cNvSpPr>
            <a:spLocks noGrp="1"/>
          </p:cNvSpPr>
          <p:nvPr>
            <p:ph type="sldNum" sz="quarter" idx="10"/>
          </p:nvPr>
        </p:nvSpPr>
        <p:spPr/>
        <p:txBody>
          <a:bodyPr/>
          <a:lstStyle/>
          <a:p>
            <a:fld id="{562C0958-E828-4311-BF75-731204E6DC4B}" type="slidenum">
              <a:rPr lang="en-US" smtClean="0"/>
              <a:t>21</a:t>
            </a:fld>
            <a:endParaRPr lang="en-US"/>
          </a:p>
        </p:txBody>
      </p:sp>
    </p:spTree>
    <p:extLst>
      <p:ext uri="{BB962C8B-B14F-4D97-AF65-F5344CB8AC3E}">
        <p14:creationId xmlns:p14="http://schemas.microsoft.com/office/powerpoint/2010/main" val="30951553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the doors</a:t>
            </a:r>
            <a:r>
              <a:rPr lang="en-US" baseline="0" dirty="0" smtClean="0"/>
              <a:t> of China were opened with American diplomacy, and the United States was now primed to prove itself as an imperial giant.</a:t>
            </a:r>
            <a:endParaRPr lang="en-US" dirty="0"/>
          </a:p>
        </p:txBody>
      </p:sp>
      <p:sp>
        <p:nvSpPr>
          <p:cNvPr id="4" name="Slide Number Placeholder 3"/>
          <p:cNvSpPr>
            <a:spLocks noGrp="1"/>
          </p:cNvSpPr>
          <p:nvPr>
            <p:ph type="sldNum" sz="quarter" idx="10"/>
          </p:nvPr>
        </p:nvSpPr>
        <p:spPr/>
        <p:txBody>
          <a:bodyPr/>
          <a:lstStyle/>
          <a:p>
            <a:fld id="{562C0958-E828-4311-BF75-731204E6DC4B}" type="slidenum">
              <a:rPr lang="en-US" smtClean="0"/>
              <a:t>22</a:t>
            </a:fld>
            <a:endParaRPr lang="en-US"/>
          </a:p>
        </p:txBody>
      </p:sp>
    </p:spTree>
    <p:extLst>
      <p:ext uri="{BB962C8B-B14F-4D97-AF65-F5344CB8AC3E}">
        <p14:creationId xmlns:p14="http://schemas.microsoft.com/office/powerpoint/2010/main" val="1559597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2C0958-E828-4311-BF75-731204E6DC4B}" type="slidenum">
              <a:rPr lang="en-US" smtClean="0"/>
              <a:t>2</a:t>
            </a:fld>
            <a:endParaRPr lang="en-US"/>
          </a:p>
        </p:txBody>
      </p:sp>
    </p:spTree>
    <p:extLst>
      <p:ext uri="{BB962C8B-B14F-4D97-AF65-F5344CB8AC3E}">
        <p14:creationId xmlns:p14="http://schemas.microsoft.com/office/powerpoint/2010/main" val="68386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1" hangingPunct="1">
              <a:lnSpc>
                <a:spcPct val="90000"/>
              </a:lnSpc>
              <a:buFont typeface="Arial" panose="020B0604020202020204" pitchFamily="34" charset="0"/>
              <a:buChar char="•"/>
            </a:pPr>
            <a:r>
              <a:rPr lang="en-US" altLang="en-US" sz="1200" dirty="0" smtClean="0">
                <a:latin typeface="+mn-lt"/>
                <a:ea typeface="ＭＳ Ｐゴシック" charset="-128"/>
              </a:rPr>
              <a:t>Purchase of Alaska in 1867 paved the way for territory expansion beyond the contiguous states.</a:t>
            </a:r>
          </a:p>
          <a:p>
            <a:pPr marL="171450" lvl="0" indent="-171450" eaLnBrk="1" hangingPunct="1">
              <a:lnSpc>
                <a:spcPct val="90000"/>
              </a:lnSpc>
              <a:buFont typeface="Arial" panose="020B0604020202020204" pitchFamily="34" charset="0"/>
              <a:buChar char="•"/>
            </a:pPr>
            <a:r>
              <a:rPr lang="en-US" altLang="en-US" sz="1200" dirty="0" smtClean="0">
                <a:latin typeface="+mn-lt"/>
                <a:ea typeface="ＭＳ Ｐゴシック" charset="-128"/>
              </a:rPr>
              <a:t>Missionaries and social activists of the Progressive era wanted to improve the lives of </a:t>
            </a:r>
            <a:r>
              <a:rPr lang="ja-JP" altLang="en-US" sz="1200" dirty="0" smtClean="0">
                <a:latin typeface="+mn-lt"/>
                <a:ea typeface="ＭＳ Ｐゴシック" charset="-128"/>
              </a:rPr>
              <a:t>“</a:t>
            </a:r>
            <a:r>
              <a:rPr lang="en-US" altLang="ja-JP" sz="1200" dirty="0" smtClean="0">
                <a:latin typeface="+mn-lt"/>
                <a:ea typeface="ＭＳ Ｐゴシック" charset="-128"/>
              </a:rPr>
              <a:t>heathens</a:t>
            </a:r>
            <a:r>
              <a:rPr lang="ja-JP" altLang="en-US" sz="1200" dirty="0" smtClean="0">
                <a:latin typeface="+mn-lt"/>
                <a:ea typeface="ＭＳ Ｐゴシック" charset="-128"/>
              </a:rPr>
              <a:t>”</a:t>
            </a:r>
            <a:r>
              <a:rPr lang="en-US" altLang="ja-JP" sz="1200" dirty="0" smtClean="0">
                <a:latin typeface="+mn-lt"/>
                <a:ea typeface="ＭＳ Ｐゴシック" charset="-128"/>
              </a:rPr>
              <a:t> in un-Christian lands.</a:t>
            </a:r>
          </a:p>
          <a:p>
            <a:pPr marL="171450" lvl="0" indent="-171450" eaLnBrk="1" hangingPunct="1">
              <a:lnSpc>
                <a:spcPct val="90000"/>
              </a:lnSpc>
              <a:buFont typeface="Arial" panose="020B0604020202020204" pitchFamily="34" charset="0"/>
              <a:buChar char="•"/>
            </a:pPr>
            <a:r>
              <a:rPr lang="en-US" altLang="en-US" sz="1200" dirty="0" smtClean="0">
                <a:latin typeface="+mn-lt"/>
                <a:ea typeface="ＭＳ Ｐゴシック" charset="-128"/>
              </a:rPr>
              <a:t>Social Darwinism was growing in popularity.</a:t>
            </a:r>
          </a:p>
          <a:p>
            <a:pPr marL="171450" lvl="0" indent="-171450" eaLnBrk="1" hangingPunct="1">
              <a:lnSpc>
                <a:spcPct val="90000"/>
              </a:lnSpc>
              <a:buFont typeface="Arial" panose="020B0604020202020204" pitchFamily="34" charset="0"/>
              <a:buChar char="•"/>
            </a:pPr>
            <a:r>
              <a:rPr lang="en-US" altLang="en-US" sz="1200" dirty="0" smtClean="0">
                <a:latin typeface="+mn-lt"/>
                <a:ea typeface="ＭＳ Ｐゴシック" charset="-128"/>
              </a:rPr>
              <a:t>The growing need for new markets for industrial products.</a:t>
            </a:r>
          </a:p>
        </p:txBody>
      </p:sp>
      <p:sp>
        <p:nvSpPr>
          <p:cNvPr id="4" name="Slide Number Placeholder 3"/>
          <p:cNvSpPr>
            <a:spLocks noGrp="1"/>
          </p:cNvSpPr>
          <p:nvPr>
            <p:ph type="sldNum" sz="quarter" idx="10"/>
          </p:nvPr>
        </p:nvSpPr>
        <p:spPr/>
        <p:txBody>
          <a:bodyPr/>
          <a:lstStyle/>
          <a:p>
            <a:fld id="{562C0958-E828-4311-BF75-731204E6DC4B}" type="slidenum">
              <a:rPr lang="en-US" smtClean="0"/>
              <a:t>3</a:t>
            </a:fld>
            <a:endParaRPr lang="en-US"/>
          </a:p>
        </p:txBody>
      </p:sp>
    </p:spTree>
    <p:extLst>
      <p:ext uri="{BB962C8B-B14F-4D97-AF65-F5344CB8AC3E}">
        <p14:creationId xmlns:p14="http://schemas.microsoft.com/office/powerpoint/2010/main" val="312263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Social Darwinism:  The belief that Darwin’s theory of evolution and “survival of the fittest” applied to humans, and</a:t>
            </a:r>
            <a:r>
              <a:rPr lang="en-US" baseline="0" dirty="0" smtClean="0"/>
              <a:t> society could be could be artificially improved through this ideal.</a:t>
            </a:r>
          </a:p>
          <a:p>
            <a:pPr marL="171450" indent="-171450">
              <a:buFont typeface="Arial" panose="020B0604020202020204" pitchFamily="34" charset="0"/>
              <a:buChar char="•"/>
            </a:pPr>
            <a:r>
              <a:rPr lang="en-US" sz="1200" dirty="0" smtClean="0"/>
              <a:t>Anglo-</a:t>
            </a:r>
            <a:r>
              <a:rPr lang="en-US" sz="1200" dirty="0" err="1" smtClean="0"/>
              <a:t>Saxonism</a:t>
            </a:r>
            <a:r>
              <a:rPr lang="en-US" sz="1200" dirty="0" smtClean="0"/>
              <a:t>: The idea that English-speaking nations had superior character, ideas, and systems of government, and were destined to rule.</a:t>
            </a:r>
          </a:p>
        </p:txBody>
      </p:sp>
      <p:sp>
        <p:nvSpPr>
          <p:cNvPr id="4" name="Slide Number Placeholder 3"/>
          <p:cNvSpPr>
            <a:spLocks noGrp="1"/>
          </p:cNvSpPr>
          <p:nvPr>
            <p:ph type="sldNum" sz="quarter" idx="10"/>
          </p:nvPr>
        </p:nvSpPr>
        <p:spPr/>
        <p:txBody>
          <a:bodyPr/>
          <a:lstStyle/>
          <a:p>
            <a:fld id="{562C0958-E828-4311-BF75-731204E6DC4B}" type="slidenum">
              <a:rPr lang="en-US" smtClean="0"/>
              <a:t>4</a:t>
            </a:fld>
            <a:endParaRPr lang="en-US"/>
          </a:p>
        </p:txBody>
      </p:sp>
    </p:spTree>
    <p:extLst>
      <p:ext uri="{BB962C8B-B14F-4D97-AF65-F5344CB8AC3E}">
        <p14:creationId xmlns:p14="http://schemas.microsoft.com/office/powerpoint/2010/main" val="2680151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smtClean="0">
                <a:ea typeface="ＭＳ Ｐゴシック" charset="-128"/>
              </a:rPr>
              <a:t>Rudyard Kipling: English author; born in Bombay, India while it was under British colonial rule, and was taken by his family to England when he was five years old.</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smtClean="0">
                <a:ea typeface="ＭＳ Ｐゴシック" charset="-128"/>
              </a:rPr>
              <a:t>Wrote the</a:t>
            </a:r>
            <a:r>
              <a:rPr lang="en-US" altLang="en-US" baseline="0" dirty="0" smtClean="0">
                <a:ea typeface="ＭＳ Ｐゴシック" charset="-128"/>
              </a:rPr>
              <a:t> poem for Queen Victoria’s Diamond Jubilee, celebrating the power and influence of the British Empire.</a:t>
            </a:r>
            <a:endParaRPr lang="en-US" altLang="en-US" dirty="0" smtClean="0">
              <a:ea typeface="ＭＳ Ｐゴシック" charset="-128"/>
            </a:endParaRPr>
          </a:p>
          <a:p>
            <a:pPr marL="171450" indent="-171450" eaLnBrk="1" hangingPunct="1">
              <a:buFont typeface="Arial" panose="020B0604020202020204" pitchFamily="34" charset="0"/>
              <a:buChar char="•"/>
            </a:pPr>
            <a:r>
              <a:rPr lang="en-US" altLang="en-US" dirty="0" smtClean="0">
                <a:ea typeface="ＭＳ Ｐゴシック" charset="-128"/>
              </a:rPr>
              <a:t>Known for the poems </a:t>
            </a:r>
            <a:r>
              <a:rPr lang="en-US" altLang="en-US" i="1" dirty="0" smtClean="0">
                <a:ea typeface="ＭＳ Ｐゴシック" charset="-128"/>
              </a:rPr>
              <a:t>White Man</a:t>
            </a:r>
            <a:r>
              <a:rPr lang="ja-JP" altLang="en-US" i="1" dirty="0" smtClean="0">
                <a:ea typeface="ＭＳ Ｐゴシック" charset="-128"/>
              </a:rPr>
              <a:t>’</a:t>
            </a:r>
            <a:r>
              <a:rPr lang="en-US" altLang="ja-JP" i="1" dirty="0" smtClean="0">
                <a:ea typeface="ＭＳ Ｐゴシック" charset="-128"/>
              </a:rPr>
              <a:t>s Burden </a:t>
            </a:r>
            <a:r>
              <a:rPr lang="en-US" altLang="ja-JP" dirty="0" smtClean="0">
                <a:ea typeface="ＭＳ Ｐゴシック" charset="-128"/>
              </a:rPr>
              <a:t>and</a:t>
            </a:r>
            <a:r>
              <a:rPr lang="en-US" altLang="ja-JP" i="1" dirty="0" smtClean="0">
                <a:ea typeface="ＭＳ Ｐゴシック" charset="-128"/>
              </a:rPr>
              <a:t> If-</a:t>
            </a:r>
            <a:r>
              <a:rPr lang="en-US" altLang="ja-JP" dirty="0" smtClean="0">
                <a:ea typeface="ＭＳ Ｐゴシック" charset="-128"/>
              </a:rPr>
              <a:t>--, and short stories, including </a:t>
            </a:r>
            <a:r>
              <a:rPr lang="en-US" altLang="ja-JP" i="1" dirty="0" smtClean="0">
                <a:ea typeface="ＭＳ Ｐゴシック" charset="-128"/>
              </a:rPr>
              <a:t>The Jungle Book.</a:t>
            </a:r>
            <a:endParaRPr lang="en-US" altLang="ja-JP" dirty="0" smtClean="0">
              <a:ea typeface="ＭＳ Ｐゴシック" charset="-128"/>
            </a:endParaRPr>
          </a:p>
          <a:p>
            <a:pPr marL="171450" indent="-171450">
              <a:buFont typeface="Arial" panose="020B0604020202020204" pitchFamily="34" charset="0"/>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fld id="{562C0958-E828-4311-BF75-731204E6DC4B}" type="slidenum">
              <a:rPr lang="en-US" smtClean="0"/>
              <a:t>5</a:t>
            </a:fld>
            <a:endParaRPr lang="en-US"/>
          </a:p>
        </p:txBody>
      </p:sp>
    </p:spTree>
    <p:extLst>
      <p:ext uri="{BB962C8B-B14F-4D97-AF65-F5344CB8AC3E}">
        <p14:creationId xmlns:p14="http://schemas.microsoft.com/office/powerpoint/2010/main" val="1510134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altLang="en-US" sz="1200" dirty="0" smtClean="0">
                <a:ea typeface="ＭＳ Ｐゴシック" charset="-128"/>
              </a:rPr>
              <a:t>Imperialists understood the phrase "white man's burden" as a characterization for imperialism that justified the policy as a noble enterprise.</a:t>
            </a:r>
          </a:p>
          <a:p>
            <a:pPr marL="171450" indent="-171450" eaLnBrk="1" hangingPunct="1">
              <a:lnSpc>
                <a:spcPct val="90000"/>
              </a:lnSpc>
              <a:buFont typeface="Arial" panose="020B0604020202020204" pitchFamily="34" charset="0"/>
              <a:buChar char="•"/>
            </a:pPr>
            <a:r>
              <a:rPr lang="en-US" altLang="en-US" sz="1200" dirty="0" smtClean="0">
                <a:ea typeface="ＭＳ Ｐゴシック" charset="-128"/>
              </a:rPr>
              <a:t>A belief that white people have an obligation to rule over, and encourage the cultural development of people from other ethnic and cultural backgrounds until they can take their place in the world economically and socially.</a:t>
            </a:r>
          </a:p>
          <a:p>
            <a:pPr marL="171450" indent="-171450" eaLnBrk="1" hangingPunct="1">
              <a:lnSpc>
                <a:spcPct val="90000"/>
              </a:lnSpc>
              <a:buFont typeface="Arial" panose="020B0604020202020204" pitchFamily="34" charset="0"/>
              <a:buChar char="•"/>
            </a:pPr>
            <a:r>
              <a:rPr lang="en-US" altLang="en-US" sz="1200" dirty="0" smtClean="0">
                <a:ea typeface="ＭＳ Ｐゴシック" charset="-128"/>
              </a:rPr>
              <a:t>The slogan was placed on products that aimed to promote cleanliness, purity, health, and wealth.</a:t>
            </a:r>
          </a:p>
          <a:p>
            <a:pPr marL="171450" indent="-171450">
              <a:buFont typeface="Arial" panose="020B0604020202020204" pitchFamily="34" charset="0"/>
              <a:buChar char="•"/>
            </a:pPr>
            <a:endParaRPr lang="en-US" sz="1200" dirty="0"/>
          </a:p>
        </p:txBody>
      </p:sp>
      <p:sp>
        <p:nvSpPr>
          <p:cNvPr id="4" name="Slide Number Placeholder 3"/>
          <p:cNvSpPr>
            <a:spLocks noGrp="1"/>
          </p:cNvSpPr>
          <p:nvPr>
            <p:ph type="sldNum" sz="quarter" idx="10"/>
          </p:nvPr>
        </p:nvSpPr>
        <p:spPr/>
        <p:txBody>
          <a:bodyPr/>
          <a:lstStyle/>
          <a:p>
            <a:fld id="{562C0958-E828-4311-BF75-731204E6DC4B}" type="slidenum">
              <a:rPr lang="en-US" smtClean="0"/>
              <a:t>6</a:t>
            </a:fld>
            <a:endParaRPr lang="en-US"/>
          </a:p>
        </p:txBody>
      </p:sp>
    </p:spTree>
    <p:extLst>
      <p:ext uri="{BB962C8B-B14F-4D97-AF65-F5344CB8AC3E}">
        <p14:creationId xmlns:p14="http://schemas.microsoft.com/office/powerpoint/2010/main" val="17745030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3050" lvl="0" indent="-457200" eaLnBrk="1" hangingPunct="1">
              <a:lnSpc>
                <a:spcPct val="90000"/>
              </a:lnSpc>
              <a:buClr>
                <a:schemeClr val="accent1"/>
              </a:buClr>
              <a:buSzPct val="85000"/>
              <a:buFont typeface="Arial" panose="020B0604020202020204" pitchFamily="34" charset="0"/>
              <a:buChar char="•"/>
            </a:pPr>
            <a:r>
              <a:rPr lang="en-US" altLang="en-US" sz="2800" dirty="0" smtClean="0">
                <a:ea typeface="ＭＳ Ｐゴシック" charset="-128"/>
              </a:rPr>
              <a:t>Captain Alfred Thayer Mahan, </a:t>
            </a:r>
            <a:r>
              <a:rPr lang="en-US" altLang="en-US" sz="2800" i="1" dirty="0" smtClean="0">
                <a:ea typeface="ＭＳ Ｐゴシック" charset="-128"/>
              </a:rPr>
              <a:t>The Influence of Sea Power on History – </a:t>
            </a:r>
            <a:r>
              <a:rPr lang="en-US" altLang="en-US" sz="2800" dirty="0" smtClean="0">
                <a:ea typeface="ＭＳ Ｐゴシック" charset="-128"/>
              </a:rPr>
              <a:t>said that they key to a nation’s power is through its naval power.</a:t>
            </a:r>
          </a:p>
          <a:p>
            <a:pPr marL="273050" lvl="0" indent="-457200" eaLnBrk="1" hangingPunct="1">
              <a:lnSpc>
                <a:spcPct val="90000"/>
              </a:lnSpc>
              <a:buClr>
                <a:schemeClr val="accent1"/>
              </a:buClr>
              <a:buSzPct val="85000"/>
              <a:buFont typeface="Arial" panose="020B0604020202020204" pitchFamily="34" charset="0"/>
              <a:buChar char="•"/>
            </a:pPr>
            <a:r>
              <a:rPr lang="en-US" altLang="en-US" sz="2800" dirty="0" smtClean="0">
                <a:ea typeface="ＭＳ Ｐゴシック" charset="-128"/>
              </a:rPr>
              <a:t>Mark Twain </a:t>
            </a:r>
            <a:r>
              <a:rPr lang="en-US" altLang="en-US" sz="2800" i="1" dirty="0" smtClean="0">
                <a:ea typeface="ＭＳ Ｐゴシック" charset="-128"/>
              </a:rPr>
              <a:t>– The War Prayer; </a:t>
            </a:r>
            <a:r>
              <a:rPr lang="en-US" altLang="en-US" sz="2800" dirty="0" smtClean="0">
                <a:ea typeface="ＭＳ Ｐゴシック" charset="-128"/>
              </a:rPr>
              <a:t>A scathing indictment of war, and particularly of blind patriotic (jingoism) and religious fervor as motivations for war.</a:t>
            </a:r>
            <a:endParaRPr lang="en-US" altLang="en-US" sz="2800" i="1" dirty="0" smtClean="0">
              <a:ea typeface="ＭＳ Ｐゴシック" charset="-128"/>
            </a:endParaRPr>
          </a:p>
        </p:txBody>
      </p:sp>
      <p:sp>
        <p:nvSpPr>
          <p:cNvPr id="4" name="Slide Number Placeholder 3"/>
          <p:cNvSpPr>
            <a:spLocks noGrp="1"/>
          </p:cNvSpPr>
          <p:nvPr>
            <p:ph type="sldNum" sz="quarter" idx="10"/>
          </p:nvPr>
        </p:nvSpPr>
        <p:spPr/>
        <p:txBody>
          <a:bodyPr/>
          <a:lstStyle/>
          <a:p>
            <a:fld id="{562C0958-E828-4311-BF75-731204E6DC4B}" type="slidenum">
              <a:rPr lang="en-US" smtClean="0"/>
              <a:t>7</a:t>
            </a:fld>
            <a:endParaRPr lang="en-US"/>
          </a:p>
        </p:txBody>
      </p:sp>
    </p:spTree>
    <p:extLst>
      <p:ext uri="{BB962C8B-B14F-4D97-AF65-F5344CB8AC3E}">
        <p14:creationId xmlns:p14="http://schemas.microsoft.com/office/powerpoint/2010/main" val="1902765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1200" dirty="0" smtClean="0"/>
              <a:t>Americans had always expanded the nation by moving west, so it seemed only natural to look to the Pacific when looking for new markets.</a:t>
            </a:r>
          </a:p>
          <a:p>
            <a:pPr marL="342900" indent="-342900">
              <a:buFont typeface="Arial" panose="020B0604020202020204" pitchFamily="34" charset="0"/>
              <a:buChar char="•"/>
            </a:pPr>
            <a:r>
              <a:rPr lang="en-US" sz="1200" dirty="0" smtClean="0"/>
              <a:t>Treaty of Kanagawa: Pres. Fillmore ordered Commodore Matthew C. Perry led four American warships to Japan to convince them to trade with the US</a:t>
            </a:r>
          </a:p>
          <a:p>
            <a:pPr marL="742950" lvl="1" indent="-285750">
              <a:buFont typeface="Arial" panose="020B0604020202020204" pitchFamily="34" charset="0"/>
              <a:buChar char="•"/>
            </a:pPr>
            <a:r>
              <a:rPr lang="en-US" sz="1200" dirty="0" smtClean="0">
                <a:solidFill>
                  <a:schemeClr val="tx1">
                    <a:lumMod val="75000"/>
                    <a:lumOff val="25000"/>
                  </a:schemeClr>
                </a:solidFill>
              </a:rPr>
              <a:t>Japan was impressed by the technology and firepower, causing them to not only begin trade with the US, but to update their own technology to compete with western nations.</a:t>
            </a:r>
          </a:p>
          <a:p>
            <a:pPr marL="342900" indent="-342900">
              <a:buFont typeface="Arial" panose="020B0604020202020204" pitchFamily="34" charset="0"/>
              <a:buChar char="•"/>
            </a:pPr>
            <a:r>
              <a:rPr lang="en-US" sz="1200" dirty="0" smtClean="0"/>
              <a:t>America would go on to annex a number of small islands in the Pacific</a:t>
            </a:r>
          </a:p>
          <a:p>
            <a:pPr marL="742950" lvl="1" indent="-285750">
              <a:buFont typeface="Arial" panose="020B0604020202020204" pitchFamily="34" charset="0"/>
              <a:buChar char="•"/>
            </a:pPr>
            <a:r>
              <a:rPr lang="en-US" sz="1200" dirty="0" smtClean="0">
                <a:solidFill>
                  <a:schemeClr val="tx1">
                    <a:lumMod val="75000"/>
                    <a:lumOff val="25000"/>
                  </a:schemeClr>
                </a:solidFill>
              </a:rPr>
              <a:t>Samoa (1898)</a:t>
            </a:r>
          </a:p>
          <a:p>
            <a:pPr marL="742950" lvl="1" indent="-285750">
              <a:buFont typeface="Arial" panose="020B0604020202020204" pitchFamily="34" charset="0"/>
              <a:buChar char="•"/>
            </a:pPr>
            <a:r>
              <a:rPr lang="en-US" sz="1200" dirty="0" smtClean="0">
                <a:solidFill>
                  <a:schemeClr val="tx1">
                    <a:lumMod val="75000"/>
                    <a:lumOff val="25000"/>
                  </a:schemeClr>
                </a:solidFill>
              </a:rPr>
              <a:t>Midway Island (important in WWII)</a:t>
            </a:r>
          </a:p>
          <a:p>
            <a:pPr marL="742950" lvl="1" indent="-285750">
              <a:buFont typeface="Arial" panose="020B0604020202020204" pitchFamily="34" charset="0"/>
              <a:buChar char="•"/>
            </a:pPr>
            <a:r>
              <a:rPr lang="en-US" sz="1200" dirty="0" smtClean="0">
                <a:solidFill>
                  <a:schemeClr val="tx1">
                    <a:lumMod val="75000"/>
                    <a:lumOff val="25000"/>
                  </a:schemeClr>
                </a:solidFill>
              </a:rPr>
              <a:t>Uninhabited coral islands (for military </a:t>
            </a:r>
            <a:r>
              <a:rPr lang="en-US" sz="1200" baseline="0" dirty="0" smtClean="0">
                <a:solidFill>
                  <a:schemeClr val="tx1">
                    <a:lumMod val="75000"/>
                    <a:lumOff val="25000"/>
                  </a:schemeClr>
                </a:solidFill>
              </a:rPr>
              <a:t>and commercial use)</a:t>
            </a:r>
          </a:p>
          <a:p>
            <a:pPr marL="742950" lvl="1" indent="-285750">
              <a:buFont typeface="Arial" panose="020B0604020202020204" pitchFamily="34" charset="0"/>
              <a:buChar char="•"/>
            </a:pPr>
            <a:endParaRPr lang="en-US" sz="1200" dirty="0" smtClean="0">
              <a:solidFill>
                <a:schemeClr val="tx1">
                  <a:lumMod val="75000"/>
                  <a:lumOff val="25000"/>
                </a:schemeClr>
              </a:solidFill>
            </a:endParaRPr>
          </a:p>
          <a:p>
            <a:pPr marL="171450" indent="-171450">
              <a:buFont typeface="Arial" panose="020B0604020202020204" pitchFamily="34" charset="0"/>
              <a:buChar char="•"/>
            </a:pPr>
            <a:endParaRPr lang="en-US" sz="1200" dirty="0"/>
          </a:p>
        </p:txBody>
      </p:sp>
      <p:sp>
        <p:nvSpPr>
          <p:cNvPr id="4" name="Slide Number Placeholder 3"/>
          <p:cNvSpPr>
            <a:spLocks noGrp="1"/>
          </p:cNvSpPr>
          <p:nvPr>
            <p:ph type="sldNum" sz="quarter" idx="10"/>
          </p:nvPr>
        </p:nvSpPr>
        <p:spPr/>
        <p:txBody>
          <a:bodyPr/>
          <a:lstStyle/>
          <a:p>
            <a:fld id="{562C0958-E828-4311-BF75-731204E6DC4B}" type="slidenum">
              <a:rPr lang="en-US" smtClean="0"/>
              <a:t>10</a:t>
            </a:fld>
            <a:endParaRPr lang="en-US"/>
          </a:p>
        </p:txBody>
      </p:sp>
    </p:spTree>
    <p:extLst>
      <p:ext uri="{BB962C8B-B14F-4D97-AF65-F5344CB8AC3E}">
        <p14:creationId xmlns:p14="http://schemas.microsoft.com/office/powerpoint/2010/main" val="3792676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1" hangingPunct="1">
              <a:buFont typeface="Arial" panose="020B0604020202020204" pitchFamily="34" charset="0"/>
              <a:buChar char="•"/>
            </a:pPr>
            <a:r>
              <a:rPr lang="en-US" altLang="en-US" dirty="0" smtClean="0">
                <a:ea typeface="ＭＳ Ｐゴシック" charset="-128"/>
              </a:rPr>
              <a:t>James G. Blaine advocated the </a:t>
            </a:r>
            <a:r>
              <a:rPr lang="ja-JP" altLang="en-US" dirty="0" smtClean="0">
                <a:ea typeface="ＭＳ Ｐゴシック" charset="-128"/>
              </a:rPr>
              <a:t>“</a:t>
            </a:r>
            <a:r>
              <a:rPr lang="en-US" altLang="ja-JP" dirty="0" smtClean="0">
                <a:ea typeface="ＭＳ Ｐゴシック" charset="-128"/>
              </a:rPr>
              <a:t>Big Sister</a:t>
            </a:r>
            <a:r>
              <a:rPr lang="ja-JP" altLang="en-US" dirty="0" smtClean="0">
                <a:ea typeface="ＭＳ Ｐゴシック" charset="-128"/>
              </a:rPr>
              <a:t>”</a:t>
            </a:r>
            <a:r>
              <a:rPr lang="en-US" altLang="ja-JP" dirty="0" smtClean="0">
                <a:ea typeface="ＭＳ Ｐゴシック" charset="-128"/>
              </a:rPr>
              <a:t> policy towards Latin America.</a:t>
            </a:r>
          </a:p>
          <a:p>
            <a:pPr marL="171450" indent="-171450" eaLnBrk="1" hangingPunct="1">
              <a:buFont typeface="Arial" panose="020B0604020202020204" pitchFamily="34" charset="0"/>
              <a:buChar char="•"/>
            </a:pPr>
            <a:r>
              <a:rPr lang="en-US" altLang="en-US" dirty="0" smtClean="0">
                <a:ea typeface="ＭＳ Ｐゴシック" charset="-128"/>
              </a:rPr>
              <a:t>Led the Pan-American Conference tin 1889</a:t>
            </a:r>
          </a:p>
          <a:p>
            <a:pPr marL="628650" lvl="1" indent="-171450" eaLnBrk="1" hangingPunct="1">
              <a:buFont typeface="Arial" panose="020B0604020202020204" pitchFamily="34" charset="0"/>
              <a:buChar char="•"/>
            </a:pPr>
            <a:r>
              <a:rPr lang="en-US" sz="1200" b="0" i="0" kern="1200" dirty="0" smtClean="0">
                <a:solidFill>
                  <a:schemeClr val="tx1"/>
                </a:solidFill>
                <a:effectLst/>
                <a:latin typeface="+mn-lt"/>
                <a:ea typeface="+mn-ea"/>
                <a:cs typeface="+mn-cs"/>
              </a:rPr>
              <a:t>On October 2, 1889, the first Pan-American Conference began in Washington, D.C. The conference was a meeting between the United States and various countries in Latin America. Its goal was to improve economic and political relations between participants.</a:t>
            </a:r>
          </a:p>
          <a:p>
            <a:pPr marL="628650" lvl="1" indent="-171450" eaLnBrk="1" hangingPunct="1">
              <a:buFont typeface="Arial" panose="020B0604020202020204" pitchFamily="34" charset="0"/>
              <a:buChar char="•"/>
            </a:pPr>
            <a:r>
              <a:rPr lang="en-US" sz="1200" b="0" i="0" kern="1200" dirty="0" smtClean="0">
                <a:solidFill>
                  <a:schemeClr val="tx1"/>
                </a:solidFill>
                <a:effectLst/>
                <a:latin typeface="+mn-lt"/>
                <a:ea typeface="+mn-ea"/>
                <a:cs typeface="+mn-cs"/>
              </a:rPr>
              <a:t>Harrison and Blaine hoped to reach agreements at the conference to create a customs union for free trade and establish a system for arbitration of international disputes.  Failed to make any major agreements or improvements.</a:t>
            </a:r>
            <a:endParaRPr lang="en-US" altLang="en-US" dirty="0" smtClean="0">
              <a:ea typeface="ＭＳ Ｐゴシック" charset="-128"/>
            </a:endParaRPr>
          </a:p>
          <a:p>
            <a:pPr marL="171450" indent="-171450" eaLnBrk="1" hangingPunct="1">
              <a:buFont typeface="Arial" panose="020B0604020202020204" pitchFamily="34" charset="0"/>
              <a:buChar char="•"/>
            </a:pPr>
            <a:r>
              <a:rPr lang="en-US" altLang="en-US" dirty="0" smtClean="0">
                <a:ea typeface="ＭＳ Ｐゴシック" charset="-128"/>
              </a:rPr>
              <a:t>The U.S. intervened on behalf of Venezuela against Britain who desired gold that had been found in Guiana.  </a:t>
            </a:r>
          </a:p>
          <a:p>
            <a:pPr marL="171450" indent="-171450" eaLnBrk="1" hangingPunct="1">
              <a:buFont typeface="Arial" panose="020B0604020202020204" pitchFamily="34" charset="0"/>
              <a:buChar char="•"/>
            </a:pPr>
            <a:r>
              <a:rPr lang="en-US" altLang="en-US" dirty="0" smtClean="0">
                <a:ea typeface="ＭＳ Ｐゴシック" charset="-128"/>
              </a:rPr>
              <a:t>Justified this action using the Monroe Doctrine.</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62C0958-E828-4311-BF75-731204E6DC4B}" type="slidenum">
              <a:rPr lang="en-US" smtClean="0"/>
              <a:t>11</a:t>
            </a:fld>
            <a:endParaRPr lang="en-US"/>
          </a:p>
        </p:txBody>
      </p:sp>
    </p:spTree>
    <p:extLst>
      <p:ext uri="{BB962C8B-B14F-4D97-AF65-F5344CB8AC3E}">
        <p14:creationId xmlns:p14="http://schemas.microsoft.com/office/powerpoint/2010/main" val="40484123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19"/>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Georgia" pitchFamily="18" charset="0"/>
                <a:ea typeface="ＭＳ Ｐゴシック" charset="-128"/>
              </a:defRPr>
            </a:lvl1pPr>
            <a:lvl2pPr marL="742950" indent="-285750" eaLnBrk="0" hangingPunct="0">
              <a:defRPr sz="2400">
                <a:solidFill>
                  <a:schemeClr val="tx1"/>
                </a:solidFill>
                <a:latin typeface="Georgia" pitchFamily="18" charset="0"/>
                <a:ea typeface="ＭＳ Ｐゴシック" charset="-128"/>
              </a:defRPr>
            </a:lvl2pPr>
            <a:lvl3pPr marL="1143000" indent="-228600" eaLnBrk="0" hangingPunct="0">
              <a:defRPr sz="2400">
                <a:solidFill>
                  <a:schemeClr val="tx1"/>
                </a:solidFill>
                <a:latin typeface="Georgia" pitchFamily="18" charset="0"/>
                <a:ea typeface="ＭＳ Ｐゴシック" charset="-128"/>
              </a:defRPr>
            </a:lvl3pPr>
            <a:lvl4pPr marL="1600200" indent="-228600" eaLnBrk="0" hangingPunct="0">
              <a:defRPr sz="2400">
                <a:solidFill>
                  <a:schemeClr val="tx1"/>
                </a:solidFill>
                <a:latin typeface="Georgia" pitchFamily="18" charset="0"/>
                <a:ea typeface="ＭＳ Ｐゴシック" charset="-128"/>
              </a:defRPr>
            </a:lvl4pPr>
            <a:lvl5pPr marL="2057400" indent="-228600" eaLnBrk="0" hangingPunct="0">
              <a:defRPr sz="2400">
                <a:solidFill>
                  <a:schemeClr val="tx1"/>
                </a:solidFill>
                <a:latin typeface="Georgia"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Georgia"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Georgia"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Georgia"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Georgia" pitchFamily="18" charset="0"/>
                <a:ea typeface="ＭＳ Ｐゴシック" charset="-128"/>
              </a:defRPr>
            </a:lvl9pPr>
          </a:lstStyle>
          <a:p>
            <a:pPr eaLnBrk="1" hangingPunct="1"/>
            <a:endParaRPr lang="en-US" altLang="en-US" sz="1800"/>
          </a:p>
        </p:txBody>
      </p:sp>
      <p:sp>
        <p:nvSpPr>
          <p:cNvPr id="5" name="Rectangle 20"/>
          <p:cNvSpPr>
            <a:spLocks noChangeArrowheads="1"/>
          </p:cNvSpPr>
          <p:nvPr/>
        </p:nvSpPr>
        <p:spPr bwMode="white">
          <a:xfrm>
            <a:off x="8991600" y="3175"/>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Georgia" pitchFamily="18" charset="0"/>
                <a:ea typeface="ＭＳ Ｐゴシック" charset="-128"/>
              </a:defRPr>
            </a:lvl1pPr>
            <a:lvl2pPr marL="742950" indent="-285750" eaLnBrk="0" hangingPunct="0">
              <a:defRPr sz="2400">
                <a:solidFill>
                  <a:schemeClr val="tx1"/>
                </a:solidFill>
                <a:latin typeface="Georgia" pitchFamily="18" charset="0"/>
                <a:ea typeface="ＭＳ Ｐゴシック" charset="-128"/>
              </a:defRPr>
            </a:lvl2pPr>
            <a:lvl3pPr marL="1143000" indent="-228600" eaLnBrk="0" hangingPunct="0">
              <a:defRPr sz="2400">
                <a:solidFill>
                  <a:schemeClr val="tx1"/>
                </a:solidFill>
                <a:latin typeface="Georgia" pitchFamily="18" charset="0"/>
                <a:ea typeface="ＭＳ Ｐゴシック" charset="-128"/>
              </a:defRPr>
            </a:lvl3pPr>
            <a:lvl4pPr marL="1600200" indent="-228600" eaLnBrk="0" hangingPunct="0">
              <a:defRPr sz="2400">
                <a:solidFill>
                  <a:schemeClr val="tx1"/>
                </a:solidFill>
                <a:latin typeface="Georgia" pitchFamily="18" charset="0"/>
                <a:ea typeface="ＭＳ Ｐゴシック" charset="-128"/>
              </a:defRPr>
            </a:lvl4pPr>
            <a:lvl5pPr marL="2057400" indent="-228600" eaLnBrk="0" hangingPunct="0">
              <a:defRPr sz="2400">
                <a:solidFill>
                  <a:schemeClr val="tx1"/>
                </a:solidFill>
                <a:latin typeface="Georgia"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Georgia"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Georgia"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Georgia"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Georgia" pitchFamily="18" charset="0"/>
                <a:ea typeface="ＭＳ Ｐゴシック" charset="-128"/>
              </a:defRPr>
            </a:lvl9pPr>
          </a:lstStyle>
          <a:p>
            <a:pPr eaLnBrk="1" hangingPunct="1"/>
            <a:endParaRPr lang="en-US" altLang="en-US" sz="1800"/>
          </a:p>
        </p:txBody>
      </p:sp>
      <p:sp>
        <p:nvSpPr>
          <p:cNvPr id="6" name="Rectangle 23"/>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Georgia" pitchFamily="18" charset="0"/>
                <a:ea typeface="ＭＳ Ｐゴシック" charset="-128"/>
              </a:defRPr>
            </a:lvl1pPr>
            <a:lvl2pPr marL="742950" indent="-285750" eaLnBrk="0" hangingPunct="0">
              <a:defRPr sz="2400">
                <a:solidFill>
                  <a:schemeClr val="tx1"/>
                </a:solidFill>
                <a:latin typeface="Georgia" pitchFamily="18" charset="0"/>
                <a:ea typeface="ＭＳ Ｐゴシック" charset="-128"/>
              </a:defRPr>
            </a:lvl2pPr>
            <a:lvl3pPr marL="1143000" indent="-228600" eaLnBrk="0" hangingPunct="0">
              <a:defRPr sz="2400">
                <a:solidFill>
                  <a:schemeClr val="tx1"/>
                </a:solidFill>
                <a:latin typeface="Georgia" pitchFamily="18" charset="0"/>
                <a:ea typeface="ＭＳ Ｐゴシック" charset="-128"/>
              </a:defRPr>
            </a:lvl3pPr>
            <a:lvl4pPr marL="1600200" indent="-228600" eaLnBrk="0" hangingPunct="0">
              <a:defRPr sz="2400">
                <a:solidFill>
                  <a:schemeClr val="tx1"/>
                </a:solidFill>
                <a:latin typeface="Georgia" pitchFamily="18" charset="0"/>
                <a:ea typeface="ＭＳ Ｐゴシック" charset="-128"/>
              </a:defRPr>
            </a:lvl4pPr>
            <a:lvl5pPr marL="2057400" indent="-228600" eaLnBrk="0" hangingPunct="0">
              <a:defRPr sz="2400">
                <a:solidFill>
                  <a:schemeClr val="tx1"/>
                </a:solidFill>
                <a:latin typeface="Georgia"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Georgia"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Georgia"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Georgia"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Georgia" pitchFamily="18" charset="0"/>
                <a:ea typeface="ＭＳ Ｐゴシック" charset="-128"/>
              </a:defRPr>
            </a:lvl9pPr>
          </a:lstStyle>
          <a:p>
            <a:pPr eaLnBrk="1" hangingPunct="1"/>
            <a:endParaRPr lang="en-US" altLang="en-US" sz="1800"/>
          </a:p>
        </p:txBody>
      </p:sp>
      <p:sp>
        <p:nvSpPr>
          <p:cNvPr id="7" name="Rectangle 24"/>
          <p:cNvSpPr>
            <a:spLocks noChangeArrowheads="1"/>
          </p:cNvSpPr>
          <p:nvPr/>
        </p:nvSpPr>
        <p:spPr bwMode="white">
          <a:xfrm>
            <a:off x="0" y="0"/>
            <a:ext cx="9144000" cy="2514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Georgia" pitchFamily="18" charset="0"/>
                <a:ea typeface="ＭＳ Ｐゴシック" charset="-128"/>
              </a:defRPr>
            </a:lvl1pPr>
            <a:lvl2pPr marL="742950" indent="-285750" eaLnBrk="0" hangingPunct="0">
              <a:defRPr sz="2400">
                <a:solidFill>
                  <a:schemeClr val="tx1"/>
                </a:solidFill>
                <a:latin typeface="Georgia" pitchFamily="18" charset="0"/>
                <a:ea typeface="ＭＳ Ｐゴシック" charset="-128"/>
              </a:defRPr>
            </a:lvl2pPr>
            <a:lvl3pPr marL="1143000" indent="-228600" eaLnBrk="0" hangingPunct="0">
              <a:defRPr sz="2400">
                <a:solidFill>
                  <a:schemeClr val="tx1"/>
                </a:solidFill>
                <a:latin typeface="Georgia" pitchFamily="18" charset="0"/>
                <a:ea typeface="ＭＳ Ｐゴシック" charset="-128"/>
              </a:defRPr>
            </a:lvl3pPr>
            <a:lvl4pPr marL="1600200" indent="-228600" eaLnBrk="0" hangingPunct="0">
              <a:defRPr sz="2400">
                <a:solidFill>
                  <a:schemeClr val="tx1"/>
                </a:solidFill>
                <a:latin typeface="Georgia" pitchFamily="18" charset="0"/>
                <a:ea typeface="ＭＳ Ｐゴシック" charset="-128"/>
              </a:defRPr>
            </a:lvl4pPr>
            <a:lvl5pPr marL="2057400" indent="-228600" eaLnBrk="0" hangingPunct="0">
              <a:defRPr sz="2400">
                <a:solidFill>
                  <a:schemeClr val="tx1"/>
                </a:solidFill>
                <a:latin typeface="Georgia"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Georgia"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Georgia"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Georgia"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Georgia" pitchFamily="18" charset="0"/>
                <a:ea typeface="ＭＳ Ｐゴシック" charset="-128"/>
              </a:defRPr>
            </a:lvl9pPr>
          </a:lstStyle>
          <a:p>
            <a:pPr eaLnBrk="1" hangingPunct="1"/>
            <a:endParaRPr lang="en-US" altLang="en-US" sz="1800"/>
          </a:p>
        </p:txBody>
      </p:sp>
      <p:sp>
        <p:nvSpPr>
          <p:cNvPr id="10" name="Rectangle 9"/>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a typeface="+mn-ea"/>
            </a:endParaRPr>
          </a:p>
        </p:txBody>
      </p:sp>
      <p:sp>
        <p:nvSpPr>
          <p:cNvPr id="11" name="Straight Connector 10"/>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a typeface="+mn-ea"/>
            </a:endParaRPr>
          </a:p>
        </p:txBody>
      </p:sp>
      <p:sp>
        <p:nvSpPr>
          <p:cNvPr id="12" name="Rectangle 11"/>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a typeface="+mn-ea"/>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smtClean="0"/>
              <a:t>Click to edit Master title style</a:t>
            </a:r>
            <a:endParaRPr lang="en-US"/>
          </a:p>
        </p:txBody>
      </p:sp>
      <p:sp>
        <p:nvSpPr>
          <p:cNvPr id="15" name="Date Placeholder 27"/>
          <p:cNvSpPr>
            <a:spLocks noGrp="1"/>
          </p:cNvSpPr>
          <p:nvPr>
            <p:ph type="dt" sz="half" idx="10"/>
          </p:nvPr>
        </p:nvSpPr>
        <p:spPr/>
        <p:txBody>
          <a:bodyPr/>
          <a:lstStyle>
            <a:lvl1pPr>
              <a:defRPr/>
            </a:lvl1pPr>
          </a:lstStyle>
          <a:p>
            <a:fld id="{31B65F3E-709E-42DC-9426-D4A0CE8D8E9C}" type="datetimeFigureOut">
              <a:rPr lang="en-US" altLang="en-US"/>
              <a:pPr/>
              <a:t>1/31/2017</a:t>
            </a:fld>
            <a:endParaRPr lang="en-US" altLang="en-US"/>
          </a:p>
        </p:txBody>
      </p:sp>
      <p:sp>
        <p:nvSpPr>
          <p:cNvPr id="16" name="Footer Placeholder 16"/>
          <p:cNvSpPr>
            <a:spLocks noGrp="1"/>
          </p:cNvSpPr>
          <p:nvPr>
            <p:ph type="ftr" sz="quarter" idx="11"/>
          </p:nvPr>
        </p:nvSpPr>
        <p:spPr/>
        <p:txBody>
          <a:bodyPr/>
          <a:lstStyle>
            <a:lvl1pPr>
              <a:defRPr/>
            </a:lvl1pPr>
          </a:lstStyle>
          <a:p>
            <a:pPr>
              <a:defRPr/>
            </a:pPr>
            <a:endParaRPr lang="en-US"/>
          </a:p>
        </p:txBody>
      </p:sp>
      <p:sp>
        <p:nvSpPr>
          <p:cNvPr id="17" name="Slide Number Placeholder 28"/>
          <p:cNvSpPr>
            <a:spLocks noGrp="1"/>
          </p:cNvSpPr>
          <p:nvPr>
            <p:ph type="sldNum" sz="quarter" idx="12"/>
          </p:nvPr>
        </p:nvSpPr>
        <p:spPr>
          <a:xfrm>
            <a:off x="4343400" y="2198688"/>
            <a:ext cx="457200" cy="441325"/>
          </a:xfrm>
        </p:spPr>
        <p:txBody>
          <a:bodyPr/>
          <a:lstStyle>
            <a:lvl1pPr>
              <a:defRPr/>
            </a:lvl1pPr>
          </a:lstStyle>
          <a:p>
            <a:fld id="{FFB89D80-6A3D-4EA1-8896-E1D8965576CA}" type="slidenum">
              <a:rPr lang="en-US" altLang="en-US"/>
              <a:pPr/>
              <a:t>‹#›</a:t>
            </a:fld>
            <a:endParaRPr lang="en-US" altLang="en-US"/>
          </a:p>
        </p:txBody>
      </p:sp>
    </p:spTree>
    <p:extLst>
      <p:ext uri="{BB962C8B-B14F-4D97-AF65-F5344CB8AC3E}">
        <p14:creationId xmlns:p14="http://schemas.microsoft.com/office/powerpoint/2010/main" val="24769234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DB8E1D25-6530-4EE3-B97F-409790111822}" type="datetimeFigureOut">
              <a:rPr lang="en-US" altLang="en-US"/>
              <a:pPr/>
              <a:t>1/31/2017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656DAA7-4828-43AF-A4DD-9B607288D9A9}" type="slidenum">
              <a:rPr lang="en-US" altLang="en-US"/>
              <a:pPr/>
              <a:t>‹#›</a:t>
            </a:fld>
            <a:endParaRPr lang="en-US" altLang="en-US"/>
          </a:p>
        </p:txBody>
      </p:sp>
    </p:spTree>
    <p:extLst>
      <p:ext uri="{BB962C8B-B14F-4D97-AF65-F5344CB8AC3E}">
        <p14:creationId xmlns:p14="http://schemas.microsoft.com/office/powerpoint/2010/main" val="24317773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4" name="Rectangle 19"/>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Georgia" pitchFamily="18" charset="0"/>
                <a:ea typeface="ＭＳ Ｐゴシック" charset="-128"/>
              </a:defRPr>
            </a:lvl1pPr>
            <a:lvl2pPr marL="742950" indent="-285750" eaLnBrk="0" hangingPunct="0">
              <a:defRPr sz="2400">
                <a:solidFill>
                  <a:schemeClr val="tx1"/>
                </a:solidFill>
                <a:latin typeface="Georgia" pitchFamily="18" charset="0"/>
                <a:ea typeface="ＭＳ Ｐゴシック" charset="-128"/>
              </a:defRPr>
            </a:lvl2pPr>
            <a:lvl3pPr marL="1143000" indent="-228600" eaLnBrk="0" hangingPunct="0">
              <a:defRPr sz="2400">
                <a:solidFill>
                  <a:schemeClr val="tx1"/>
                </a:solidFill>
                <a:latin typeface="Georgia" pitchFamily="18" charset="0"/>
                <a:ea typeface="ＭＳ Ｐゴシック" charset="-128"/>
              </a:defRPr>
            </a:lvl3pPr>
            <a:lvl4pPr marL="1600200" indent="-228600" eaLnBrk="0" hangingPunct="0">
              <a:defRPr sz="2400">
                <a:solidFill>
                  <a:schemeClr val="tx1"/>
                </a:solidFill>
                <a:latin typeface="Georgia" pitchFamily="18" charset="0"/>
                <a:ea typeface="ＭＳ Ｐゴシック" charset="-128"/>
              </a:defRPr>
            </a:lvl4pPr>
            <a:lvl5pPr marL="2057400" indent="-228600" eaLnBrk="0" hangingPunct="0">
              <a:defRPr sz="2400">
                <a:solidFill>
                  <a:schemeClr val="tx1"/>
                </a:solidFill>
                <a:latin typeface="Georgia"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Georgia"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Georgia"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Georgia"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Georgia" pitchFamily="18" charset="0"/>
                <a:ea typeface="ＭＳ Ｐゴシック" charset="-128"/>
              </a:defRPr>
            </a:lvl9pPr>
          </a:lstStyle>
          <a:p>
            <a:pPr eaLnBrk="1" hangingPunct="1"/>
            <a:endParaRPr lang="en-US" altLang="en-US" sz="1800"/>
          </a:p>
        </p:txBody>
      </p:sp>
      <p:sp>
        <p:nvSpPr>
          <p:cNvPr id="5" name="Rectangle 20"/>
          <p:cNvSpPr>
            <a:spLocks noChangeArrowheads="1"/>
          </p:cNvSpPr>
          <p:nvPr/>
        </p:nvSpPr>
        <p:spPr bwMode="white">
          <a:xfrm>
            <a:off x="7010400" y="0"/>
            <a:ext cx="21336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Georgia" pitchFamily="18" charset="0"/>
                <a:ea typeface="ＭＳ Ｐゴシック" charset="-128"/>
              </a:defRPr>
            </a:lvl1pPr>
            <a:lvl2pPr marL="742950" indent="-285750" eaLnBrk="0" hangingPunct="0">
              <a:defRPr sz="2400">
                <a:solidFill>
                  <a:schemeClr val="tx1"/>
                </a:solidFill>
                <a:latin typeface="Georgia" pitchFamily="18" charset="0"/>
                <a:ea typeface="ＭＳ Ｐゴシック" charset="-128"/>
              </a:defRPr>
            </a:lvl2pPr>
            <a:lvl3pPr marL="1143000" indent="-228600" eaLnBrk="0" hangingPunct="0">
              <a:defRPr sz="2400">
                <a:solidFill>
                  <a:schemeClr val="tx1"/>
                </a:solidFill>
                <a:latin typeface="Georgia" pitchFamily="18" charset="0"/>
                <a:ea typeface="ＭＳ Ｐゴシック" charset="-128"/>
              </a:defRPr>
            </a:lvl3pPr>
            <a:lvl4pPr marL="1600200" indent="-228600" eaLnBrk="0" hangingPunct="0">
              <a:defRPr sz="2400">
                <a:solidFill>
                  <a:schemeClr val="tx1"/>
                </a:solidFill>
                <a:latin typeface="Georgia" pitchFamily="18" charset="0"/>
                <a:ea typeface="ＭＳ Ｐゴシック" charset="-128"/>
              </a:defRPr>
            </a:lvl4pPr>
            <a:lvl5pPr marL="2057400" indent="-228600" eaLnBrk="0" hangingPunct="0">
              <a:defRPr sz="2400">
                <a:solidFill>
                  <a:schemeClr val="tx1"/>
                </a:solidFill>
                <a:latin typeface="Georgia"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Georgia"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Georgia"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Georgia"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Georgia" pitchFamily="18" charset="0"/>
                <a:ea typeface="ＭＳ Ｐゴシック" charset="-128"/>
              </a:defRPr>
            </a:lvl9pPr>
          </a:lstStyle>
          <a:p>
            <a:pPr eaLnBrk="1" hangingPunct="1"/>
            <a:endParaRPr lang="en-US" altLang="en-US" sz="1800"/>
          </a:p>
        </p:txBody>
      </p:sp>
      <p:sp>
        <p:nvSpPr>
          <p:cNvPr id="6" name="Rectangle 23"/>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Georgia" pitchFamily="18" charset="0"/>
                <a:ea typeface="ＭＳ Ｐゴシック" charset="-128"/>
              </a:defRPr>
            </a:lvl1pPr>
            <a:lvl2pPr marL="742950" indent="-285750" eaLnBrk="0" hangingPunct="0">
              <a:defRPr sz="2400">
                <a:solidFill>
                  <a:schemeClr val="tx1"/>
                </a:solidFill>
                <a:latin typeface="Georgia" pitchFamily="18" charset="0"/>
                <a:ea typeface="ＭＳ Ｐゴシック" charset="-128"/>
              </a:defRPr>
            </a:lvl2pPr>
            <a:lvl3pPr marL="1143000" indent="-228600" eaLnBrk="0" hangingPunct="0">
              <a:defRPr sz="2400">
                <a:solidFill>
                  <a:schemeClr val="tx1"/>
                </a:solidFill>
                <a:latin typeface="Georgia" pitchFamily="18" charset="0"/>
                <a:ea typeface="ＭＳ Ｐゴシック" charset="-128"/>
              </a:defRPr>
            </a:lvl3pPr>
            <a:lvl4pPr marL="1600200" indent="-228600" eaLnBrk="0" hangingPunct="0">
              <a:defRPr sz="2400">
                <a:solidFill>
                  <a:schemeClr val="tx1"/>
                </a:solidFill>
                <a:latin typeface="Georgia" pitchFamily="18" charset="0"/>
                <a:ea typeface="ＭＳ Ｐゴシック" charset="-128"/>
              </a:defRPr>
            </a:lvl4pPr>
            <a:lvl5pPr marL="2057400" indent="-228600" eaLnBrk="0" hangingPunct="0">
              <a:defRPr sz="2400">
                <a:solidFill>
                  <a:schemeClr val="tx1"/>
                </a:solidFill>
                <a:latin typeface="Georgia"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Georgia"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Georgia"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Georgia"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Georgia" pitchFamily="18" charset="0"/>
                <a:ea typeface="ＭＳ Ｐゴシック" charset="-128"/>
              </a:defRPr>
            </a:lvl9pPr>
          </a:lstStyle>
          <a:p>
            <a:pPr eaLnBrk="1" hangingPunct="1"/>
            <a:endParaRPr lang="en-US" altLang="en-US" sz="1800"/>
          </a:p>
        </p:txBody>
      </p:sp>
      <p:sp>
        <p:nvSpPr>
          <p:cNvPr id="7" name="Rectangle 24"/>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Georgia" pitchFamily="18" charset="0"/>
                <a:ea typeface="ＭＳ Ｐゴシック" charset="-128"/>
              </a:defRPr>
            </a:lvl1pPr>
            <a:lvl2pPr marL="742950" indent="-285750" eaLnBrk="0" hangingPunct="0">
              <a:defRPr sz="2400">
                <a:solidFill>
                  <a:schemeClr val="tx1"/>
                </a:solidFill>
                <a:latin typeface="Georgia" pitchFamily="18" charset="0"/>
                <a:ea typeface="ＭＳ Ｐゴシック" charset="-128"/>
              </a:defRPr>
            </a:lvl2pPr>
            <a:lvl3pPr marL="1143000" indent="-228600" eaLnBrk="0" hangingPunct="0">
              <a:defRPr sz="2400">
                <a:solidFill>
                  <a:schemeClr val="tx1"/>
                </a:solidFill>
                <a:latin typeface="Georgia" pitchFamily="18" charset="0"/>
                <a:ea typeface="ＭＳ Ｐゴシック" charset="-128"/>
              </a:defRPr>
            </a:lvl3pPr>
            <a:lvl4pPr marL="1600200" indent="-228600" eaLnBrk="0" hangingPunct="0">
              <a:defRPr sz="2400">
                <a:solidFill>
                  <a:schemeClr val="tx1"/>
                </a:solidFill>
                <a:latin typeface="Georgia" pitchFamily="18" charset="0"/>
                <a:ea typeface="ＭＳ Ｐゴシック" charset="-128"/>
              </a:defRPr>
            </a:lvl4pPr>
            <a:lvl5pPr marL="2057400" indent="-228600" eaLnBrk="0" hangingPunct="0">
              <a:defRPr sz="2400">
                <a:solidFill>
                  <a:schemeClr val="tx1"/>
                </a:solidFill>
                <a:latin typeface="Georgia"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Georgia"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Georgia"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Georgia"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Georgia" pitchFamily="18" charset="0"/>
                <a:ea typeface="ＭＳ Ｐゴシック" charset="-128"/>
              </a:defRPr>
            </a:lvl9pPr>
          </a:lstStyle>
          <a:p>
            <a:pPr eaLnBrk="1" hangingPunct="1"/>
            <a:endParaRPr lang="en-US" altLang="en-US" sz="1800"/>
          </a:p>
        </p:txBody>
      </p:sp>
      <p:sp>
        <p:nvSpPr>
          <p:cNvPr id="8" name="Rectangle 7"/>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a typeface="+mn-ea"/>
            </a:endParaRPr>
          </a:p>
        </p:txBody>
      </p:sp>
      <p:sp>
        <p:nvSpPr>
          <p:cNvPr id="9" name="Rectangle 8"/>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a typeface="+mn-ea"/>
            </a:endParaRPr>
          </a:p>
        </p:txBody>
      </p:sp>
      <p:sp>
        <p:nvSpPr>
          <p:cNvPr id="10" name="Straight Connector 9"/>
          <p:cNvSpPr>
            <a:spLocks noChangeShapeType="1"/>
          </p:cNvSpPr>
          <p:nvPr/>
        </p:nvSpPr>
        <p:spPr bwMode="auto">
          <a:xfrm rot="5400000">
            <a:off x="4021137"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a typeface="+mn-ea"/>
            </a:endParaRPr>
          </a:p>
        </p:txBody>
      </p:sp>
      <p:sp>
        <p:nvSpPr>
          <p:cNvPr id="11" name="Oval 10"/>
          <p:cNvSpPr/>
          <p:nvPr/>
        </p:nvSpPr>
        <p:spPr>
          <a:xfrm>
            <a:off x="6838950"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Oval 11"/>
          <p:cNvSpPr/>
          <p:nvPr/>
        </p:nvSpPr>
        <p:spPr>
          <a:xfrm>
            <a:off x="6934200" y="3021013"/>
            <a:ext cx="420688"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Vertical Text Placeholder 2"/>
          <p:cNvSpPr>
            <a:spLocks noGrp="1"/>
          </p:cNvSpPr>
          <p:nvPr>
            <p:ph type="body" orient="vert" idx="1"/>
          </p:nvPr>
        </p:nvSpPr>
        <p:spPr>
          <a:xfrm>
            <a:off x="304800" y="304800"/>
            <a:ext cx="6553200" cy="582136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Vertical Title 1"/>
          <p:cNvSpPr>
            <a:spLocks noGrp="1"/>
          </p:cNvSpPr>
          <p:nvPr>
            <p:ph type="title" orient="vert"/>
          </p:nvPr>
        </p:nvSpPr>
        <p:spPr>
          <a:xfrm>
            <a:off x="7391400" y="304801"/>
            <a:ext cx="1447800" cy="5851525"/>
          </a:xfrm>
        </p:spPr>
        <p:txBody>
          <a:bodyPr vert="eaVert"/>
          <a:lstStyle/>
          <a:p>
            <a:r>
              <a:rPr lang="en-US" smtClean="0"/>
              <a:t>Click to edit Master title style</a:t>
            </a:r>
            <a:endParaRPr lang="en-US"/>
          </a:p>
        </p:txBody>
      </p:sp>
      <p:sp>
        <p:nvSpPr>
          <p:cNvPr id="13" name="Slide Number Placeholder 5"/>
          <p:cNvSpPr>
            <a:spLocks noGrp="1"/>
          </p:cNvSpPr>
          <p:nvPr>
            <p:ph type="sldNum" sz="quarter" idx="10"/>
          </p:nvPr>
        </p:nvSpPr>
        <p:spPr>
          <a:xfrm>
            <a:off x="6915150" y="3009900"/>
            <a:ext cx="457200" cy="441325"/>
          </a:xfrm>
        </p:spPr>
        <p:txBody>
          <a:bodyPr/>
          <a:lstStyle>
            <a:lvl1pPr>
              <a:defRPr/>
            </a:lvl1pPr>
          </a:lstStyle>
          <a:p>
            <a:fld id="{703B5ADF-CB72-4F99-8DED-24CABB2D54C4}" type="slidenum">
              <a:rPr lang="en-US" altLang="en-US"/>
              <a:pPr/>
              <a:t>‹#›</a:t>
            </a:fld>
            <a:endParaRPr lang="en-US" altLang="en-US"/>
          </a:p>
        </p:txBody>
      </p:sp>
      <p:sp>
        <p:nvSpPr>
          <p:cNvPr id="14" name="Date Placeholder 3"/>
          <p:cNvSpPr>
            <a:spLocks noGrp="1"/>
          </p:cNvSpPr>
          <p:nvPr>
            <p:ph type="dt" sz="half" idx="11"/>
          </p:nvPr>
        </p:nvSpPr>
        <p:spPr/>
        <p:txBody>
          <a:bodyPr/>
          <a:lstStyle>
            <a:lvl1pPr>
              <a:defRPr/>
            </a:lvl1pPr>
          </a:lstStyle>
          <a:p>
            <a:fld id="{A81ABCC9-2129-484F-ADAD-254BF8116231}" type="datetimeFigureOut">
              <a:rPr lang="en-US" altLang="en-US"/>
              <a:pPr/>
              <a:t>1/31/2017</a:t>
            </a:fld>
            <a:endParaRPr lang="en-US" altLang="en-US"/>
          </a:p>
        </p:txBody>
      </p:sp>
      <p:sp>
        <p:nvSpPr>
          <p:cNvPr id="15" name="Footer Placeholder 4"/>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7563035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smtClean="0"/>
              <a:t>Click to edit Master title style</a:t>
            </a:r>
            <a:endParaRPr lang="en-US"/>
          </a:p>
        </p:txBody>
      </p:sp>
      <p:sp>
        <p:nvSpPr>
          <p:cNvPr id="8" name="Content Placeholder 7"/>
          <p:cNvSpPr>
            <a:spLocks noGrp="1"/>
          </p:cNvSpPr>
          <p:nvPr>
            <p:ph sz="quarter" idx="1"/>
          </p:nvPr>
        </p:nvSpPr>
        <p:spPr>
          <a:xfrm>
            <a:off x="301752" y="1527048"/>
            <a:ext cx="850392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D7BE78AB-578B-48E0-9878-85C00DCD8039}" type="datetimeFigureOut">
              <a:rPr lang="en-US" altLang="en-US"/>
              <a:pPr/>
              <a:t>1/31/2017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4362450" y="1027113"/>
            <a:ext cx="457200" cy="441325"/>
          </a:xfrm>
        </p:spPr>
        <p:txBody>
          <a:bodyPr/>
          <a:lstStyle>
            <a:lvl1pPr>
              <a:defRPr/>
            </a:lvl1pPr>
          </a:lstStyle>
          <a:p>
            <a:fld id="{ED5BB1DC-EB32-4B93-92F0-C6BDFF0A6FC8}" type="slidenum">
              <a:rPr lang="en-US" altLang="en-US"/>
              <a:pPr/>
              <a:t>‹#›</a:t>
            </a:fld>
            <a:endParaRPr lang="en-US" altLang="en-US"/>
          </a:p>
        </p:txBody>
      </p:sp>
    </p:spTree>
    <p:extLst>
      <p:ext uri="{BB962C8B-B14F-4D97-AF65-F5344CB8AC3E}">
        <p14:creationId xmlns:p14="http://schemas.microsoft.com/office/powerpoint/2010/main" val="36801913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19"/>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Georgia" pitchFamily="18" charset="0"/>
                <a:ea typeface="ＭＳ Ｐゴシック" charset="-128"/>
              </a:defRPr>
            </a:lvl1pPr>
            <a:lvl2pPr marL="742950" indent="-285750" eaLnBrk="0" hangingPunct="0">
              <a:defRPr sz="2400">
                <a:solidFill>
                  <a:schemeClr val="tx1"/>
                </a:solidFill>
                <a:latin typeface="Georgia" pitchFamily="18" charset="0"/>
                <a:ea typeface="ＭＳ Ｐゴシック" charset="-128"/>
              </a:defRPr>
            </a:lvl2pPr>
            <a:lvl3pPr marL="1143000" indent="-228600" eaLnBrk="0" hangingPunct="0">
              <a:defRPr sz="2400">
                <a:solidFill>
                  <a:schemeClr val="tx1"/>
                </a:solidFill>
                <a:latin typeface="Georgia" pitchFamily="18" charset="0"/>
                <a:ea typeface="ＭＳ Ｐゴシック" charset="-128"/>
              </a:defRPr>
            </a:lvl3pPr>
            <a:lvl4pPr marL="1600200" indent="-228600" eaLnBrk="0" hangingPunct="0">
              <a:defRPr sz="2400">
                <a:solidFill>
                  <a:schemeClr val="tx1"/>
                </a:solidFill>
                <a:latin typeface="Georgia" pitchFamily="18" charset="0"/>
                <a:ea typeface="ＭＳ Ｐゴシック" charset="-128"/>
              </a:defRPr>
            </a:lvl4pPr>
            <a:lvl5pPr marL="2057400" indent="-228600" eaLnBrk="0" hangingPunct="0">
              <a:defRPr sz="2400">
                <a:solidFill>
                  <a:schemeClr val="tx1"/>
                </a:solidFill>
                <a:latin typeface="Georgia"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Georgia"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Georgia"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Georgia"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Georgia" pitchFamily="18" charset="0"/>
                <a:ea typeface="ＭＳ Ｐゴシック" charset="-128"/>
              </a:defRPr>
            </a:lvl9pPr>
          </a:lstStyle>
          <a:p>
            <a:pPr eaLnBrk="1" hangingPunct="1"/>
            <a:endParaRPr lang="en-US" altLang="en-US" sz="1800"/>
          </a:p>
        </p:txBody>
      </p:sp>
      <p:sp>
        <p:nvSpPr>
          <p:cNvPr id="5" name="Rectangle 20"/>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Georgia" pitchFamily="18" charset="0"/>
                <a:ea typeface="ＭＳ Ｐゴシック" charset="-128"/>
              </a:defRPr>
            </a:lvl1pPr>
            <a:lvl2pPr marL="742950" indent="-285750" eaLnBrk="0" hangingPunct="0">
              <a:defRPr sz="2400">
                <a:solidFill>
                  <a:schemeClr val="tx1"/>
                </a:solidFill>
                <a:latin typeface="Georgia" pitchFamily="18" charset="0"/>
                <a:ea typeface="ＭＳ Ｐゴシック" charset="-128"/>
              </a:defRPr>
            </a:lvl2pPr>
            <a:lvl3pPr marL="1143000" indent="-228600" eaLnBrk="0" hangingPunct="0">
              <a:defRPr sz="2400">
                <a:solidFill>
                  <a:schemeClr val="tx1"/>
                </a:solidFill>
                <a:latin typeface="Georgia" pitchFamily="18" charset="0"/>
                <a:ea typeface="ＭＳ Ｐゴシック" charset="-128"/>
              </a:defRPr>
            </a:lvl3pPr>
            <a:lvl4pPr marL="1600200" indent="-228600" eaLnBrk="0" hangingPunct="0">
              <a:defRPr sz="2400">
                <a:solidFill>
                  <a:schemeClr val="tx1"/>
                </a:solidFill>
                <a:latin typeface="Georgia" pitchFamily="18" charset="0"/>
                <a:ea typeface="ＭＳ Ｐゴシック" charset="-128"/>
              </a:defRPr>
            </a:lvl4pPr>
            <a:lvl5pPr marL="2057400" indent="-228600" eaLnBrk="0" hangingPunct="0">
              <a:defRPr sz="2400">
                <a:solidFill>
                  <a:schemeClr val="tx1"/>
                </a:solidFill>
                <a:latin typeface="Georgia"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Georgia"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Georgia"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Georgia"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Georgia" pitchFamily="18" charset="0"/>
                <a:ea typeface="ＭＳ Ｐゴシック" charset="-128"/>
              </a:defRPr>
            </a:lvl9pPr>
          </a:lstStyle>
          <a:p>
            <a:pPr eaLnBrk="1" hangingPunct="1"/>
            <a:endParaRPr lang="en-US" altLang="en-US" sz="1800"/>
          </a:p>
        </p:txBody>
      </p:sp>
      <p:sp>
        <p:nvSpPr>
          <p:cNvPr id="6" name="Rectangle 23"/>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Georgia" pitchFamily="18" charset="0"/>
                <a:ea typeface="ＭＳ Ｐゴシック" charset="-128"/>
              </a:defRPr>
            </a:lvl1pPr>
            <a:lvl2pPr marL="742950" indent="-285750" eaLnBrk="0" hangingPunct="0">
              <a:defRPr sz="2400">
                <a:solidFill>
                  <a:schemeClr val="tx1"/>
                </a:solidFill>
                <a:latin typeface="Georgia" pitchFamily="18" charset="0"/>
                <a:ea typeface="ＭＳ Ｐゴシック" charset="-128"/>
              </a:defRPr>
            </a:lvl2pPr>
            <a:lvl3pPr marL="1143000" indent="-228600" eaLnBrk="0" hangingPunct="0">
              <a:defRPr sz="2400">
                <a:solidFill>
                  <a:schemeClr val="tx1"/>
                </a:solidFill>
                <a:latin typeface="Georgia" pitchFamily="18" charset="0"/>
                <a:ea typeface="ＭＳ Ｐゴシック" charset="-128"/>
              </a:defRPr>
            </a:lvl3pPr>
            <a:lvl4pPr marL="1600200" indent="-228600" eaLnBrk="0" hangingPunct="0">
              <a:defRPr sz="2400">
                <a:solidFill>
                  <a:schemeClr val="tx1"/>
                </a:solidFill>
                <a:latin typeface="Georgia" pitchFamily="18" charset="0"/>
                <a:ea typeface="ＭＳ Ｐゴシック" charset="-128"/>
              </a:defRPr>
            </a:lvl4pPr>
            <a:lvl5pPr marL="2057400" indent="-228600" eaLnBrk="0" hangingPunct="0">
              <a:defRPr sz="2400">
                <a:solidFill>
                  <a:schemeClr val="tx1"/>
                </a:solidFill>
                <a:latin typeface="Georgia"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Georgia"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Georgia"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Georgia"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Georgia" pitchFamily="18" charset="0"/>
                <a:ea typeface="ＭＳ Ｐゴシック" charset="-128"/>
              </a:defRPr>
            </a:lvl9pPr>
          </a:lstStyle>
          <a:p>
            <a:pPr eaLnBrk="1" hangingPunct="1"/>
            <a:endParaRPr lang="en-US" altLang="en-US" sz="1800"/>
          </a:p>
        </p:txBody>
      </p:sp>
      <p:sp>
        <p:nvSpPr>
          <p:cNvPr id="7" name="Rectangle 24"/>
          <p:cNvSpPr>
            <a:spLocks noChangeArrowheads="1"/>
          </p:cNvSpPr>
          <p:nvPr/>
        </p:nvSpPr>
        <p:spPr bwMode="white">
          <a:xfrm>
            <a:off x="8991600" y="1905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Georgia" pitchFamily="18" charset="0"/>
                <a:ea typeface="ＭＳ Ｐゴシック" charset="-128"/>
              </a:defRPr>
            </a:lvl1pPr>
            <a:lvl2pPr marL="742950" indent="-285750" eaLnBrk="0" hangingPunct="0">
              <a:defRPr sz="2400">
                <a:solidFill>
                  <a:schemeClr val="tx1"/>
                </a:solidFill>
                <a:latin typeface="Georgia" pitchFamily="18" charset="0"/>
                <a:ea typeface="ＭＳ Ｐゴシック" charset="-128"/>
              </a:defRPr>
            </a:lvl2pPr>
            <a:lvl3pPr marL="1143000" indent="-228600" eaLnBrk="0" hangingPunct="0">
              <a:defRPr sz="2400">
                <a:solidFill>
                  <a:schemeClr val="tx1"/>
                </a:solidFill>
                <a:latin typeface="Georgia" pitchFamily="18" charset="0"/>
                <a:ea typeface="ＭＳ Ｐゴシック" charset="-128"/>
              </a:defRPr>
            </a:lvl3pPr>
            <a:lvl4pPr marL="1600200" indent="-228600" eaLnBrk="0" hangingPunct="0">
              <a:defRPr sz="2400">
                <a:solidFill>
                  <a:schemeClr val="tx1"/>
                </a:solidFill>
                <a:latin typeface="Georgia" pitchFamily="18" charset="0"/>
                <a:ea typeface="ＭＳ Ｐゴシック" charset="-128"/>
              </a:defRPr>
            </a:lvl4pPr>
            <a:lvl5pPr marL="2057400" indent="-228600" eaLnBrk="0" hangingPunct="0">
              <a:defRPr sz="2400">
                <a:solidFill>
                  <a:schemeClr val="tx1"/>
                </a:solidFill>
                <a:latin typeface="Georgia"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Georgia"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Georgia"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Georgia"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Georgia" pitchFamily="18" charset="0"/>
                <a:ea typeface="ＭＳ Ｐゴシック" charset="-128"/>
              </a:defRPr>
            </a:lvl9pPr>
          </a:lstStyle>
          <a:p>
            <a:pPr eaLnBrk="1" hangingPunct="1"/>
            <a:endParaRPr lang="en-US" altLang="en-US" sz="1800"/>
          </a:p>
        </p:txBody>
      </p:sp>
      <p:sp>
        <p:nvSpPr>
          <p:cNvPr id="8" name="Rectangle 25"/>
          <p:cNvSpPr>
            <a:spLocks noChangeArrowheads="1"/>
          </p:cNvSpPr>
          <p:nvPr/>
        </p:nvSpPr>
        <p:spPr bwMode="white">
          <a:xfrm>
            <a:off x="152400" y="2286000"/>
            <a:ext cx="8832850" cy="304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Georgia" pitchFamily="18" charset="0"/>
                <a:ea typeface="ＭＳ Ｐゴシック" charset="-128"/>
              </a:defRPr>
            </a:lvl1pPr>
            <a:lvl2pPr marL="742950" indent="-285750" eaLnBrk="0" hangingPunct="0">
              <a:defRPr sz="2400">
                <a:solidFill>
                  <a:schemeClr val="tx1"/>
                </a:solidFill>
                <a:latin typeface="Georgia" pitchFamily="18" charset="0"/>
                <a:ea typeface="ＭＳ Ｐゴシック" charset="-128"/>
              </a:defRPr>
            </a:lvl2pPr>
            <a:lvl3pPr marL="1143000" indent="-228600" eaLnBrk="0" hangingPunct="0">
              <a:defRPr sz="2400">
                <a:solidFill>
                  <a:schemeClr val="tx1"/>
                </a:solidFill>
                <a:latin typeface="Georgia" pitchFamily="18" charset="0"/>
                <a:ea typeface="ＭＳ Ｐゴシック" charset="-128"/>
              </a:defRPr>
            </a:lvl3pPr>
            <a:lvl4pPr marL="1600200" indent="-228600" eaLnBrk="0" hangingPunct="0">
              <a:defRPr sz="2400">
                <a:solidFill>
                  <a:schemeClr val="tx1"/>
                </a:solidFill>
                <a:latin typeface="Georgia" pitchFamily="18" charset="0"/>
                <a:ea typeface="ＭＳ Ｐゴシック" charset="-128"/>
              </a:defRPr>
            </a:lvl4pPr>
            <a:lvl5pPr marL="2057400" indent="-228600" eaLnBrk="0" hangingPunct="0">
              <a:defRPr sz="2400">
                <a:solidFill>
                  <a:schemeClr val="tx1"/>
                </a:solidFill>
                <a:latin typeface="Georgia"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Georgia"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Georgia"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Georgia"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Georgia" pitchFamily="18" charset="0"/>
                <a:ea typeface="ＭＳ Ｐゴシック" charset="-128"/>
              </a:defRPr>
            </a:lvl9pPr>
          </a:lstStyle>
          <a:p>
            <a:pPr eaLnBrk="1" hangingPunct="1"/>
            <a:endParaRPr lang="en-US" altLang="en-US" sz="1800"/>
          </a:p>
        </p:txBody>
      </p:sp>
      <p:sp>
        <p:nvSpPr>
          <p:cNvPr id="9" name="Rectangle 26"/>
          <p:cNvSpPr>
            <a:spLocks noChangeArrowheads="1"/>
          </p:cNvSpPr>
          <p:nvPr/>
        </p:nvSpPr>
        <p:spPr bwMode="auto">
          <a:xfrm>
            <a:off x="155575" y="142875"/>
            <a:ext cx="8832850" cy="21399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Georgia" pitchFamily="18" charset="0"/>
                <a:ea typeface="ＭＳ Ｐゴシック" charset="-128"/>
              </a:defRPr>
            </a:lvl1pPr>
            <a:lvl2pPr marL="742950" indent="-285750" eaLnBrk="0" hangingPunct="0">
              <a:defRPr sz="2400">
                <a:solidFill>
                  <a:schemeClr val="tx1"/>
                </a:solidFill>
                <a:latin typeface="Georgia" pitchFamily="18" charset="0"/>
                <a:ea typeface="ＭＳ Ｐゴシック" charset="-128"/>
              </a:defRPr>
            </a:lvl2pPr>
            <a:lvl3pPr marL="1143000" indent="-228600" eaLnBrk="0" hangingPunct="0">
              <a:defRPr sz="2400">
                <a:solidFill>
                  <a:schemeClr val="tx1"/>
                </a:solidFill>
                <a:latin typeface="Georgia" pitchFamily="18" charset="0"/>
                <a:ea typeface="ＭＳ Ｐゴシック" charset="-128"/>
              </a:defRPr>
            </a:lvl3pPr>
            <a:lvl4pPr marL="1600200" indent="-228600" eaLnBrk="0" hangingPunct="0">
              <a:defRPr sz="2400">
                <a:solidFill>
                  <a:schemeClr val="tx1"/>
                </a:solidFill>
                <a:latin typeface="Georgia" pitchFamily="18" charset="0"/>
                <a:ea typeface="ＭＳ Ｐゴシック" charset="-128"/>
              </a:defRPr>
            </a:lvl4pPr>
            <a:lvl5pPr marL="2057400" indent="-228600" eaLnBrk="0" hangingPunct="0">
              <a:defRPr sz="2400">
                <a:solidFill>
                  <a:schemeClr val="tx1"/>
                </a:solidFill>
                <a:latin typeface="Georgia"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Georgia"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Georgia"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Georgia"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Georgia" pitchFamily="18" charset="0"/>
                <a:ea typeface="ＭＳ Ｐゴシック" charset="-128"/>
              </a:defRPr>
            </a:lvl9pPr>
          </a:lstStyle>
          <a:p>
            <a:pPr eaLnBrk="1" hangingPunct="1"/>
            <a:endParaRPr lang="en-US" altLang="en-US" sz="1800"/>
          </a:p>
        </p:txBody>
      </p:sp>
      <p:sp>
        <p:nvSpPr>
          <p:cNvPr id="10" name="Rectangle 9"/>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a typeface="+mn-ea"/>
            </a:endParaRPr>
          </a:p>
        </p:txBody>
      </p:sp>
      <p:sp>
        <p:nvSpPr>
          <p:cNvPr id="11" name="Rectangle 10"/>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a typeface="+mn-ea"/>
            </a:endParaRPr>
          </a:p>
        </p:txBody>
      </p:sp>
      <p:sp>
        <p:nvSpPr>
          <p:cNvPr id="12" name="Straight Connector 11"/>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a typeface="+mn-ea"/>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Text Placeholder 2"/>
          <p:cNvSpPr>
            <a:spLocks noGrp="1"/>
          </p:cNvSpPr>
          <p:nvPr>
            <p:ph type="body" idx="1"/>
          </p:nvPr>
        </p:nvSpPr>
        <p:spPr>
          <a:xfrm>
            <a:off x="1368426" y="2743200"/>
            <a:ext cx="6480174"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2" name="Titl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en-US" smtClean="0"/>
              <a:t>Click to edit Master title style</a:t>
            </a:r>
            <a:endParaRPr lang="en-US"/>
          </a:p>
        </p:txBody>
      </p:sp>
      <p:sp>
        <p:nvSpPr>
          <p:cNvPr id="15" name="Footer Placeholder 4"/>
          <p:cNvSpPr>
            <a:spLocks noGrp="1"/>
          </p:cNvSpPr>
          <p:nvPr>
            <p:ph type="ftr" sz="quarter" idx="10"/>
          </p:nvPr>
        </p:nvSpPr>
        <p:spPr/>
        <p:txBody>
          <a:bodyPr/>
          <a:lstStyle>
            <a:lvl1pPr>
              <a:defRPr/>
            </a:lvl1pPr>
          </a:lstStyle>
          <a:p>
            <a:pPr>
              <a:defRPr/>
            </a:pPr>
            <a:endParaRPr lang="en-US"/>
          </a:p>
        </p:txBody>
      </p:sp>
      <p:sp>
        <p:nvSpPr>
          <p:cNvPr id="16" name="Date Placeholder 3"/>
          <p:cNvSpPr>
            <a:spLocks noGrp="1"/>
          </p:cNvSpPr>
          <p:nvPr>
            <p:ph type="dt" sz="half" idx="11"/>
          </p:nvPr>
        </p:nvSpPr>
        <p:spPr/>
        <p:txBody>
          <a:bodyPr/>
          <a:lstStyle>
            <a:lvl1pPr>
              <a:defRPr/>
            </a:lvl1pPr>
          </a:lstStyle>
          <a:p>
            <a:fld id="{C8B721F4-6870-4F39-ABA5-8C9D9C901B32}" type="datetimeFigureOut">
              <a:rPr lang="en-US" altLang="en-US"/>
              <a:pPr/>
              <a:t>1/31/2017</a:t>
            </a:fld>
            <a:endParaRPr lang="en-US" altLang="en-US"/>
          </a:p>
        </p:txBody>
      </p:sp>
      <p:sp>
        <p:nvSpPr>
          <p:cNvPr id="17" name="Slide Number Placeholder 5"/>
          <p:cNvSpPr>
            <a:spLocks noGrp="1"/>
          </p:cNvSpPr>
          <p:nvPr>
            <p:ph type="sldNum" sz="quarter" idx="12"/>
          </p:nvPr>
        </p:nvSpPr>
        <p:spPr>
          <a:xfrm>
            <a:off x="4343400" y="2198688"/>
            <a:ext cx="457200" cy="441325"/>
          </a:xfrm>
        </p:spPr>
        <p:txBody>
          <a:bodyPr/>
          <a:lstStyle>
            <a:lvl1pPr>
              <a:defRPr/>
            </a:lvl1pPr>
          </a:lstStyle>
          <a:p>
            <a:fld id="{F410CA96-D238-4CC8-8CCD-95A0350C5064}" type="slidenum">
              <a:rPr lang="en-US" altLang="en-US"/>
              <a:pPr/>
              <a:t>‹#›</a:t>
            </a:fld>
            <a:endParaRPr lang="en-US" altLang="en-US"/>
          </a:p>
        </p:txBody>
      </p:sp>
    </p:spTree>
    <p:extLst>
      <p:ext uri="{BB962C8B-B14F-4D97-AF65-F5344CB8AC3E}">
        <p14:creationId xmlns:p14="http://schemas.microsoft.com/office/powerpoint/2010/main" val="15225669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5" name="Straight Connector 19"/>
          <p:cNvSpPr>
            <a:spLocks noChangeShapeType="1"/>
          </p:cNvSpPr>
          <p:nvPr/>
        </p:nvSpPr>
        <p:spPr bwMode="auto">
          <a:xfrm flipV="1">
            <a:off x="4562475" y="1576388"/>
            <a:ext cx="9525" cy="4818062"/>
          </a:xfrm>
          <a:prstGeom prst="line">
            <a:avLst/>
          </a:prstGeom>
          <a:noFill/>
          <a:ln w="9525">
            <a:solidFill>
              <a:schemeClr val="tx2"/>
            </a:solidFill>
            <a:prstDash val="sys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 name="Title 1"/>
          <p:cNvSpPr>
            <a:spLocks noGrp="1"/>
          </p:cNvSpPr>
          <p:nvPr>
            <p:ph type="title"/>
          </p:nvPr>
        </p:nvSpPr>
        <p:spPr>
          <a:xfrm>
            <a:off x="301752" y="228600"/>
            <a:ext cx="8534400" cy="758952"/>
          </a:xfrm>
        </p:spPr>
        <p:txBody>
          <a:bodyPr/>
          <a:lstStyle/>
          <a:p>
            <a:r>
              <a:rPr lang="en-US" smtClean="0"/>
              <a:t>Click to edit Master title style</a:t>
            </a:r>
            <a:endParaRPr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4"/>
          <p:cNvSpPr>
            <a:spLocks noGrp="1"/>
          </p:cNvSpPr>
          <p:nvPr>
            <p:ph type="dt" sz="half" idx="10"/>
          </p:nvPr>
        </p:nvSpPr>
        <p:spPr>
          <a:xfrm>
            <a:off x="5791200" y="6410325"/>
            <a:ext cx="3044825" cy="365125"/>
          </a:xfrm>
        </p:spPr>
        <p:txBody>
          <a:bodyPr/>
          <a:lstStyle>
            <a:lvl1pPr>
              <a:defRPr/>
            </a:lvl1pPr>
          </a:lstStyle>
          <a:p>
            <a:fld id="{CFFE6A2E-BD5F-4491-AB03-8D3AF74A201B}" type="datetimeFigureOut">
              <a:rPr lang="en-US" altLang="en-US"/>
              <a:pPr/>
              <a:t>1/31/2017</a:t>
            </a:fld>
            <a:endParaRPr lang="en-US" alt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fld id="{4DDF9CD1-EBAE-4CDE-9A2C-E0A812573BD6}" type="slidenum">
              <a:rPr lang="en-US" altLang="en-US"/>
              <a:pPr/>
              <a:t>‹#›</a:t>
            </a:fld>
            <a:endParaRPr lang="en-US" altLang="en-US"/>
          </a:p>
        </p:txBody>
      </p:sp>
    </p:spTree>
    <p:extLst>
      <p:ext uri="{BB962C8B-B14F-4D97-AF65-F5344CB8AC3E}">
        <p14:creationId xmlns:p14="http://schemas.microsoft.com/office/powerpoint/2010/main" val="30506916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7" name="Straight Connector 19"/>
          <p:cNvSpPr>
            <a:spLocks noChangeShapeType="1"/>
          </p:cNvSpPr>
          <p:nvPr/>
        </p:nvSpPr>
        <p:spPr bwMode="auto">
          <a:xfrm flipV="1">
            <a:off x="4572000" y="2200275"/>
            <a:ext cx="0" cy="4187825"/>
          </a:xfrm>
          <a:prstGeom prst="line">
            <a:avLst/>
          </a:prstGeom>
          <a:noFill/>
          <a:ln w="9525">
            <a:solidFill>
              <a:schemeClr val="tx2"/>
            </a:solidFill>
            <a:prstDash val="sys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 name="Rectangle 20"/>
          <p:cNvSpPr>
            <a:spLocks noChangeArrowheads="1"/>
          </p:cNvSpPr>
          <p:nvPr/>
        </p:nvSpPr>
        <p:spPr bwMode="white">
          <a:xfrm>
            <a:off x="0" y="0"/>
            <a:ext cx="9144000" cy="1447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Georgia" pitchFamily="18" charset="0"/>
                <a:ea typeface="ＭＳ Ｐゴシック" charset="-128"/>
              </a:defRPr>
            </a:lvl1pPr>
            <a:lvl2pPr marL="742950" indent="-285750" eaLnBrk="0" hangingPunct="0">
              <a:defRPr sz="2400">
                <a:solidFill>
                  <a:schemeClr val="tx1"/>
                </a:solidFill>
                <a:latin typeface="Georgia" pitchFamily="18" charset="0"/>
                <a:ea typeface="ＭＳ Ｐゴシック" charset="-128"/>
              </a:defRPr>
            </a:lvl2pPr>
            <a:lvl3pPr marL="1143000" indent="-228600" eaLnBrk="0" hangingPunct="0">
              <a:defRPr sz="2400">
                <a:solidFill>
                  <a:schemeClr val="tx1"/>
                </a:solidFill>
                <a:latin typeface="Georgia" pitchFamily="18" charset="0"/>
                <a:ea typeface="ＭＳ Ｐゴシック" charset="-128"/>
              </a:defRPr>
            </a:lvl3pPr>
            <a:lvl4pPr marL="1600200" indent="-228600" eaLnBrk="0" hangingPunct="0">
              <a:defRPr sz="2400">
                <a:solidFill>
                  <a:schemeClr val="tx1"/>
                </a:solidFill>
                <a:latin typeface="Georgia" pitchFamily="18" charset="0"/>
                <a:ea typeface="ＭＳ Ｐゴシック" charset="-128"/>
              </a:defRPr>
            </a:lvl4pPr>
            <a:lvl5pPr marL="2057400" indent="-228600" eaLnBrk="0" hangingPunct="0">
              <a:defRPr sz="2400">
                <a:solidFill>
                  <a:schemeClr val="tx1"/>
                </a:solidFill>
                <a:latin typeface="Georgia"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Georgia"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Georgia"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Georgia"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Georgia" pitchFamily="18" charset="0"/>
                <a:ea typeface="ＭＳ Ｐゴシック" charset="-128"/>
              </a:defRPr>
            </a:lvl9pPr>
          </a:lstStyle>
          <a:p>
            <a:pPr eaLnBrk="1" hangingPunct="1"/>
            <a:endParaRPr lang="en-US" altLang="en-US" sz="1800"/>
          </a:p>
        </p:txBody>
      </p:sp>
      <p:sp>
        <p:nvSpPr>
          <p:cNvPr id="9" name="Rectangle 23"/>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Georgia" pitchFamily="18" charset="0"/>
                <a:ea typeface="ＭＳ Ｐゴシック" charset="-128"/>
              </a:defRPr>
            </a:lvl1pPr>
            <a:lvl2pPr marL="742950" indent="-285750" eaLnBrk="0" hangingPunct="0">
              <a:defRPr sz="2400">
                <a:solidFill>
                  <a:schemeClr val="tx1"/>
                </a:solidFill>
                <a:latin typeface="Georgia" pitchFamily="18" charset="0"/>
                <a:ea typeface="ＭＳ Ｐゴシック" charset="-128"/>
              </a:defRPr>
            </a:lvl2pPr>
            <a:lvl3pPr marL="1143000" indent="-228600" eaLnBrk="0" hangingPunct="0">
              <a:defRPr sz="2400">
                <a:solidFill>
                  <a:schemeClr val="tx1"/>
                </a:solidFill>
                <a:latin typeface="Georgia" pitchFamily="18" charset="0"/>
                <a:ea typeface="ＭＳ Ｐゴシック" charset="-128"/>
              </a:defRPr>
            </a:lvl3pPr>
            <a:lvl4pPr marL="1600200" indent="-228600" eaLnBrk="0" hangingPunct="0">
              <a:defRPr sz="2400">
                <a:solidFill>
                  <a:schemeClr val="tx1"/>
                </a:solidFill>
                <a:latin typeface="Georgia" pitchFamily="18" charset="0"/>
                <a:ea typeface="ＭＳ Ｐゴシック" charset="-128"/>
              </a:defRPr>
            </a:lvl4pPr>
            <a:lvl5pPr marL="2057400" indent="-228600" eaLnBrk="0" hangingPunct="0">
              <a:defRPr sz="2400">
                <a:solidFill>
                  <a:schemeClr val="tx1"/>
                </a:solidFill>
                <a:latin typeface="Georgia"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Georgia"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Georgia"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Georgia"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Georgia" pitchFamily="18" charset="0"/>
                <a:ea typeface="ＭＳ Ｐゴシック" charset="-128"/>
              </a:defRPr>
            </a:lvl9pPr>
          </a:lstStyle>
          <a:p>
            <a:pPr eaLnBrk="1" hangingPunct="1"/>
            <a:endParaRPr lang="en-US" altLang="en-US" sz="1800"/>
          </a:p>
        </p:txBody>
      </p:sp>
      <p:sp>
        <p:nvSpPr>
          <p:cNvPr id="10" name="Rectangle 24"/>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Georgia" pitchFamily="18" charset="0"/>
                <a:ea typeface="ＭＳ Ｐゴシック" charset="-128"/>
              </a:defRPr>
            </a:lvl1pPr>
            <a:lvl2pPr marL="742950" indent="-285750" eaLnBrk="0" hangingPunct="0">
              <a:defRPr sz="2400">
                <a:solidFill>
                  <a:schemeClr val="tx1"/>
                </a:solidFill>
                <a:latin typeface="Georgia" pitchFamily="18" charset="0"/>
                <a:ea typeface="ＭＳ Ｐゴシック" charset="-128"/>
              </a:defRPr>
            </a:lvl2pPr>
            <a:lvl3pPr marL="1143000" indent="-228600" eaLnBrk="0" hangingPunct="0">
              <a:defRPr sz="2400">
                <a:solidFill>
                  <a:schemeClr val="tx1"/>
                </a:solidFill>
                <a:latin typeface="Georgia" pitchFamily="18" charset="0"/>
                <a:ea typeface="ＭＳ Ｐゴシック" charset="-128"/>
              </a:defRPr>
            </a:lvl3pPr>
            <a:lvl4pPr marL="1600200" indent="-228600" eaLnBrk="0" hangingPunct="0">
              <a:defRPr sz="2400">
                <a:solidFill>
                  <a:schemeClr val="tx1"/>
                </a:solidFill>
                <a:latin typeface="Georgia" pitchFamily="18" charset="0"/>
                <a:ea typeface="ＭＳ Ｐゴシック" charset="-128"/>
              </a:defRPr>
            </a:lvl4pPr>
            <a:lvl5pPr marL="2057400" indent="-228600" eaLnBrk="0" hangingPunct="0">
              <a:defRPr sz="2400">
                <a:solidFill>
                  <a:schemeClr val="tx1"/>
                </a:solidFill>
                <a:latin typeface="Georgia"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Georgia"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Georgia"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Georgia"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Georgia" pitchFamily="18" charset="0"/>
                <a:ea typeface="ＭＳ Ｐゴシック" charset="-128"/>
              </a:defRPr>
            </a:lvl9pPr>
          </a:lstStyle>
          <a:p>
            <a:pPr eaLnBrk="1" hangingPunct="1"/>
            <a:endParaRPr lang="en-US" altLang="en-US" sz="1800"/>
          </a:p>
        </p:txBody>
      </p:sp>
      <p:sp>
        <p:nvSpPr>
          <p:cNvPr id="11" name="Rectangle 25"/>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Georgia" pitchFamily="18" charset="0"/>
                <a:ea typeface="ＭＳ Ｐゴシック" charset="-128"/>
              </a:defRPr>
            </a:lvl1pPr>
            <a:lvl2pPr marL="742950" indent="-285750" eaLnBrk="0" hangingPunct="0">
              <a:defRPr sz="2400">
                <a:solidFill>
                  <a:schemeClr val="tx1"/>
                </a:solidFill>
                <a:latin typeface="Georgia" pitchFamily="18" charset="0"/>
                <a:ea typeface="ＭＳ Ｐゴシック" charset="-128"/>
              </a:defRPr>
            </a:lvl2pPr>
            <a:lvl3pPr marL="1143000" indent="-228600" eaLnBrk="0" hangingPunct="0">
              <a:defRPr sz="2400">
                <a:solidFill>
                  <a:schemeClr val="tx1"/>
                </a:solidFill>
                <a:latin typeface="Georgia" pitchFamily="18" charset="0"/>
                <a:ea typeface="ＭＳ Ｐゴシック" charset="-128"/>
              </a:defRPr>
            </a:lvl3pPr>
            <a:lvl4pPr marL="1600200" indent="-228600" eaLnBrk="0" hangingPunct="0">
              <a:defRPr sz="2400">
                <a:solidFill>
                  <a:schemeClr val="tx1"/>
                </a:solidFill>
                <a:latin typeface="Georgia" pitchFamily="18" charset="0"/>
                <a:ea typeface="ＭＳ Ｐゴシック" charset="-128"/>
              </a:defRPr>
            </a:lvl4pPr>
            <a:lvl5pPr marL="2057400" indent="-228600" eaLnBrk="0" hangingPunct="0">
              <a:defRPr sz="2400">
                <a:solidFill>
                  <a:schemeClr val="tx1"/>
                </a:solidFill>
                <a:latin typeface="Georgia"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Georgia"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Georgia"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Georgia"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Georgia" pitchFamily="18" charset="0"/>
                <a:ea typeface="ＭＳ Ｐゴシック" charset="-128"/>
              </a:defRPr>
            </a:lvl9pPr>
          </a:lstStyle>
          <a:p>
            <a:pPr eaLnBrk="1" hangingPunct="1"/>
            <a:endParaRPr lang="en-US" altLang="en-US" sz="1800"/>
          </a:p>
        </p:txBody>
      </p:sp>
      <p:sp>
        <p:nvSpPr>
          <p:cNvPr id="12" name="Rectangle 11"/>
          <p:cNvSpPr/>
          <p:nvPr/>
        </p:nvSpPr>
        <p:spPr>
          <a:xfrm>
            <a:off x="152400" y="1371600"/>
            <a:ext cx="8832850"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Rectangle 12"/>
          <p:cNvSpPr>
            <a:spLocks noChangeArrowheads="1"/>
          </p:cNvSpPr>
          <p:nvPr/>
        </p:nvSpPr>
        <p:spPr bwMode="auto">
          <a:xfrm>
            <a:off x="146050" y="6391275"/>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a typeface="+mn-ea"/>
            </a:endParaRPr>
          </a:p>
        </p:txBody>
      </p:sp>
      <p:sp>
        <p:nvSpPr>
          <p:cNvPr id="14" name="Straight Connector 13"/>
          <p:cNvSpPr>
            <a:spLocks noChangeShapeType="1"/>
          </p:cNvSpPr>
          <p:nvPr/>
        </p:nvSpPr>
        <p:spPr bwMode="auto">
          <a:xfrm>
            <a:off x="152400" y="1279525"/>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a typeface="+mn-ea"/>
            </a:endParaRPr>
          </a:p>
        </p:txBody>
      </p:sp>
      <p:sp>
        <p:nvSpPr>
          <p:cNvPr id="15" name="Rectangle 14"/>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a typeface="+mn-ea"/>
            </a:endParaRPr>
          </a:p>
        </p:txBody>
      </p:sp>
      <p:sp>
        <p:nvSpPr>
          <p:cNvPr id="16" name="Oval 15"/>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Oval 16"/>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24" name="Content Placeholder 23"/>
          <p:cNvSpPr>
            <a:spLocks noGrp="1"/>
          </p:cNvSpPr>
          <p:nvPr>
            <p:ph sz="quarter" idx="2"/>
          </p:nvPr>
        </p:nvSpPr>
        <p:spPr>
          <a:xfrm>
            <a:off x="301752" y="2471383"/>
            <a:ext cx="4041648" cy="38184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6" name="Content Placeholder 25"/>
          <p:cNvSpPr>
            <a:spLocks noGrp="1"/>
          </p:cNvSpPr>
          <p:nvPr>
            <p:ph sz="quarter" idx="4"/>
          </p:nvPr>
        </p:nvSpPr>
        <p:spPr>
          <a:xfrm>
            <a:off x="4800600" y="2471383"/>
            <a:ext cx="4038600" cy="382219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3" name="Title 22"/>
          <p:cNvSpPr>
            <a:spLocks noGrp="1"/>
          </p:cNvSpPr>
          <p:nvPr>
            <p:ph type="title"/>
          </p:nvPr>
        </p:nvSpPr>
        <p:spPr/>
        <p:txBody>
          <a:bodyPr rtlCol="0"/>
          <a:lstStyle/>
          <a:p>
            <a:r>
              <a:rPr lang="en-US" smtClean="0"/>
              <a:t>Click to edit Master title style</a:t>
            </a:r>
            <a:endParaRPr lang="en-US"/>
          </a:p>
        </p:txBody>
      </p:sp>
      <p:sp>
        <p:nvSpPr>
          <p:cNvPr id="18" name="Date Placeholder 6"/>
          <p:cNvSpPr>
            <a:spLocks noGrp="1"/>
          </p:cNvSpPr>
          <p:nvPr>
            <p:ph type="dt" sz="half" idx="10"/>
          </p:nvPr>
        </p:nvSpPr>
        <p:spPr/>
        <p:txBody>
          <a:bodyPr/>
          <a:lstStyle>
            <a:lvl1pPr>
              <a:defRPr/>
            </a:lvl1pPr>
          </a:lstStyle>
          <a:p>
            <a:fld id="{39CE8645-7953-40EF-9E85-CEE11499B103}" type="datetimeFigureOut">
              <a:rPr lang="en-US" altLang="en-US"/>
              <a:pPr/>
              <a:t>1/31/2017</a:t>
            </a:fld>
            <a:endParaRPr lang="en-US" altLang="en-US"/>
          </a:p>
        </p:txBody>
      </p:sp>
      <p:sp>
        <p:nvSpPr>
          <p:cNvPr id="19" name="Footer Placeholder 7"/>
          <p:cNvSpPr>
            <a:spLocks noGrp="1"/>
          </p:cNvSpPr>
          <p:nvPr>
            <p:ph type="ftr" sz="quarter" idx="11"/>
          </p:nvPr>
        </p:nvSpPr>
        <p:spPr>
          <a:xfrm>
            <a:off x="304800" y="6410325"/>
            <a:ext cx="3581400" cy="365125"/>
          </a:xfrm>
        </p:spPr>
        <p:txBody>
          <a:bodyPr/>
          <a:lstStyle>
            <a:lvl1pPr>
              <a:defRPr/>
            </a:lvl1pPr>
          </a:lstStyle>
          <a:p>
            <a:pPr>
              <a:defRPr/>
            </a:pPr>
            <a:endParaRPr lang="en-US"/>
          </a:p>
        </p:txBody>
      </p:sp>
      <p:sp>
        <p:nvSpPr>
          <p:cNvPr id="20" name="Slide Number Placeholder 8"/>
          <p:cNvSpPr>
            <a:spLocks noGrp="1"/>
          </p:cNvSpPr>
          <p:nvPr>
            <p:ph type="sldNum" sz="quarter" idx="12"/>
          </p:nvPr>
        </p:nvSpPr>
        <p:spPr>
          <a:xfrm>
            <a:off x="4343400" y="1042988"/>
            <a:ext cx="457200" cy="441325"/>
          </a:xfrm>
        </p:spPr>
        <p:txBody>
          <a:bodyPr/>
          <a:lstStyle>
            <a:lvl1pPr>
              <a:defRPr/>
            </a:lvl1pPr>
          </a:lstStyle>
          <a:p>
            <a:fld id="{DAC71334-CEFD-478D-A442-DDF2303A995A}" type="slidenum">
              <a:rPr lang="en-US" altLang="en-US"/>
              <a:pPr/>
              <a:t>‹#›</a:t>
            </a:fld>
            <a:endParaRPr lang="en-US" altLang="en-US"/>
          </a:p>
        </p:txBody>
      </p:sp>
    </p:spTree>
    <p:extLst>
      <p:ext uri="{BB962C8B-B14F-4D97-AF65-F5344CB8AC3E}">
        <p14:creationId xmlns:p14="http://schemas.microsoft.com/office/powerpoint/2010/main" val="40053258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A589E2F0-F672-4D92-811C-E2BEEFD0465A}" type="datetimeFigureOut">
              <a:rPr lang="en-US" altLang="en-US"/>
              <a:pPr/>
              <a:t>1/31/2017</a:t>
            </a:fld>
            <a:endParaRPr lang="en-US" alt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4343400" y="1036638"/>
            <a:ext cx="457200" cy="441325"/>
          </a:xfrm>
        </p:spPr>
        <p:txBody>
          <a:bodyPr/>
          <a:lstStyle>
            <a:lvl1pPr>
              <a:defRPr/>
            </a:lvl1pPr>
          </a:lstStyle>
          <a:p>
            <a:fld id="{5C63AB79-22DE-4ECC-B61B-65C910E87BCD}" type="slidenum">
              <a:rPr lang="en-US" altLang="en-US"/>
              <a:pPr/>
              <a:t>‹#›</a:t>
            </a:fld>
            <a:endParaRPr lang="en-US" altLang="en-US"/>
          </a:p>
        </p:txBody>
      </p:sp>
    </p:spTree>
    <p:extLst>
      <p:ext uri="{BB962C8B-B14F-4D97-AF65-F5344CB8AC3E}">
        <p14:creationId xmlns:p14="http://schemas.microsoft.com/office/powerpoint/2010/main" val="3683546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9"/>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Georgia" pitchFamily="18" charset="0"/>
                <a:ea typeface="ＭＳ Ｐゴシック" charset="-128"/>
              </a:defRPr>
            </a:lvl1pPr>
            <a:lvl2pPr marL="742950" indent="-285750" eaLnBrk="0" hangingPunct="0">
              <a:defRPr sz="2400">
                <a:solidFill>
                  <a:schemeClr val="tx1"/>
                </a:solidFill>
                <a:latin typeface="Georgia" pitchFamily="18" charset="0"/>
                <a:ea typeface="ＭＳ Ｐゴシック" charset="-128"/>
              </a:defRPr>
            </a:lvl2pPr>
            <a:lvl3pPr marL="1143000" indent="-228600" eaLnBrk="0" hangingPunct="0">
              <a:defRPr sz="2400">
                <a:solidFill>
                  <a:schemeClr val="tx1"/>
                </a:solidFill>
                <a:latin typeface="Georgia" pitchFamily="18" charset="0"/>
                <a:ea typeface="ＭＳ Ｐゴシック" charset="-128"/>
              </a:defRPr>
            </a:lvl3pPr>
            <a:lvl4pPr marL="1600200" indent="-228600" eaLnBrk="0" hangingPunct="0">
              <a:defRPr sz="2400">
                <a:solidFill>
                  <a:schemeClr val="tx1"/>
                </a:solidFill>
                <a:latin typeface="Georgia" pitchFamily="18" charset="0"/>
                <a:ea typeface="ＭＳ Ｐゴシック" charset="-128"/>
              </a:defRPr>
            </a:lvl4pPr>
            <a:lvl5pPr marL="2057400" indent="-228600" eaLnBrk="0" hangingPunct="0">
              <a:defRPr sz="2400">
                <a:solidFill>
                  <a:schemeClr val="tx1"/>
                </a:solidFill>
                <a:latin typeface="Georgia"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Georgia"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Georgia"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Georgia"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Georgia" pitchFamily="18" charset="0"/>
                <a:ea typeface="ＭＳ Ｐゴシック" charset="-128"/>
              </a:defRPr>
            </a:lvl9pPr>
          </a:lstStyle>
          <a:p>
            <a:pPr eaLnBrk="1" hangingPunct="1"/>
            <a:endParaRPr lang="en-US" altLang="en-US" sz="1800"/>
          </a:p>
        </p:txBody>
      </p:sp>
      <p:sp>
        <p:nvSpPr>
          <p:cNvPr id="3" name="Rectangle 20"/>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Georgia" pitchFamily="18" charset="0"/>
                <a:ea typeface="ＭＳ Ｐゴシック" charset="-128"/>
              </a:defRPr>
            </a:lvl1pPr>
            <a:lvl2pPr marL="742950" indent="-285750" eaLnBrk="0" hangingPunct="0">
              <a:defRPr sz="2400">
                <a:solidFill>
                  <a:schemeClr val="tx1"/>
                </a:solidFill>
                <a:latin typeface="Georgia" pitchFamily="18" charset="0"/>
                <a:ea typeface="ＭＳ Ｐゴシック" charset="-128"/>
              </a:defRPr>
            </a:lvl2pPr>
            <a:lvl3pPr marL="1143000" indent="-228600" eaLnBrk="0" hangingPunct="0">
              <a:defRPr sz="2400">
                <a:solidFill>
                  <a:schemeClr val="tx1"/>
                </a:solidFill>
                <a:latin typeface="Georgia" pitchFamily="18" charset="0"/>
                <a:ea typeface="ＭＳ Ｐゴシック" charset="-128"/>
              </a:defRPr>
            </a:lvl3pPr>
            <a:lvl4pPr marL="1600200" indent="-228600" eaLnBrk="0" hangingPunct="0">
              <a:defRPr sz="2400">
                <a:solidFill>
                  <a:schemeClr val="tx1"/>
                </a:solidFill>
                <a:latin typeface="Georgia" pitchFamily="18" charset="0"/>
                <a:ea typeface="ＭＳ Ｐゴシック" charset="-128"/>
              </a:defRPr>
            </a:lvl4pPr>
            <a:lvl5pPr marL="2057400" indent="-228600" eaLnBrk="0" hangingPunct="0">
              <a:defRPr sz="2400">
                <a:solidFill>
                  <a:schemeClr val="tx1"/>
                </a:solidFill>
                <a:latin typeface="Georgia"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Georgia"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Georgia"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Georgia"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Georgia" pitchFamily="18" charset="0"/>
                <a:ea typeface="ＭＳ Ｐゴシック" charset="-128"/>
              </a:defRPr>
            </a:lvl9pPr>
          </a:lstStyle>
          <a:p>
            <a:pPr eaLnBrk="1" hangingPunct="1"/>
            <a:endParaRPr lang="en-US" altLang="en-US" sz="1800"/>
          </a:p>
        </p:txBody>
      </p:sp>
      <p:sp>
        <p:nvSpPr>
          <p:cNvPr id="4" name="Rectangle 23"/>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Georgia" pitchFamily="18" charset="0"/>
                <a:ea typeface="ＭＳ Ｐゴシック" charset="-128"/>
              </a:defRPr>
            </a:lvl1pPr>
            <a:lvl2pPr marL="742950" indent="-285750" eaLnBrk="0" hangingPunct="0">
              <a:defRPr sz="2400">
                <a:solidFill>
                  <a:schemeClr val="tx1"/>
                </a:solidFill>
                <a:latin typeface="Georgia" pitchFamily="18" charset="0"/>
                <a:ea typeface="ＭＳ Ｐゴシック" charset="-128"/>
              </a:defRPr>
            </a:lvl2pPr>
            <a:lvl3pPr marL="1143000" indent="-228600" eaLnBrk="0" hangingPunct="0">
              <a:defRPr sz="2400">
                <a:solidFill>
                  <a:schemeClr val="tx1"/>
                </a:solidFill>
                <a:latin typeface="Georgia" pitchFamily="18" charset="0"/>
                <a:ea typeface="ＭＳ Ｐゴシック" charset="-128"/>
              </a:defRPr>
            </a:lvl3pPr>
            <a:lvl4pPr marL="1600200" indent="-228600" eaLnBrk="0" hangingPunct="0">
              <a:defRPr sz="2400">
                <a:solidFill>
                  <a:schemeClr val="tx1"/>
                </a:solidFill>
                <a:latin typeface="Georgia" pitchFamily="18" charset="0"/>
                <a:ea typeface="ＭＳ Ｐゴシック" charset="-128"/>
              </a:defRPr>
            </a:lvl4pPr>
            <a:lvl5pPr marL="2057400" indent="-228600" eaLnBrk="0" hangingPunct="0">
              <a:defRPr sz="2400">
                <a:solidFill>
                  <a:schemeClr val="tx1"/>
                </a:solidFill>
                <a:latin typeface="Georgia"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Georgia"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Georgia"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Georgia"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Georgia" pitchFamily="18" charset="0"/>
                <a:ea typeface="ＭＳ Ｐゴシック" charset="-128"/>
              </a:defRPr>
            </a:lvl9pPr>
          </a:lstStyle>
          <a:p>
            <a:pPr eaLnBrk="1" hangingPunct="1"/>
            <a:endParaRPr lang="en-US" altLang="en-US" sz="1800"/>
          </a:p>
        </p:txBody>
      </p:sp>
      <p:sp>
        <p:nvSpPr>
          <p:cNvPr id="5" name="Rectangle 24"/>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Georgia" pitchFamily="18" charset="0"/>
                <a:ea typeface="ＭＳ Ｐゴシック" charset="-128"/>
              </a:defRPr>
            </a:lvl1pPr>
            <a:lvl2pPr marL="742950" indent="-285750" eaLnBrk="0" hangingPunct="0">
              <a:defRPr sz="2400">
                <a:solidFill>
                  <a:schemeClr val="tx1"/>
                </a:solidFill>
                <a:latin typeface="Georgia" pitchFamily="18" charset="0"/>
                <a:ea typeface="ＭＳ Ｐゴシック" charset="-128"/>
              </a:defRPr>
            </a:lvl2pPr>
            <a:lvl3pPr marL="1143000" indent="-228600" eaLnBrk="0" hangingPunct="0">
              <a:defRPr sz="2400">
                <a:solidFill>
                  <a:schemeClr val="tx1"/>
                </a:solidFill>
                <a:latin typeface="Georgia" pitchFamily="18" charset="0"/>
                <a:ea typeface="ＭＳ Ｐゴシック" charset="-128"/>
              </a:defRPr>
            </a:lvl3pPr>
            <a:lvl4pPr marL="1600200" indent="-228600" eaLnBrk="0" hangingPunct="0">
              <a:defRPr sz="2400">
                <a:solidFill>
                  <a:schemeClr val="tx1"/>
                </a:solidFill>
                <a:latin typeface="Georgia" pitchFamily="18" charset="0"/>
                <a:ea typeface="ＭＳ Ｐゴシック" charset="-128"/>
              </a:defRPr>
            </a:lvl4pPr>
            <a:lvl5pPr marL="2057400" indent="-228600" eaLnBrk="0" hangingPunct="0">
              <a:defRPr sz="2400">
                <a:solidFill>
                  <a:schemeClr val="tx1"/>
                </a:solidFill>
                <a:latin typeface="Georgia"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Georgia"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Georgia"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Georgia"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Georgia" pitchFamily="18" charset="0"/>
                <a:ea typeface="ＭＳ Ｐゴシック" charset="-128"/>
              </a:defRPr>
            </a:lvl9pPr>
          </a:lstStyle>
          <a:p>
            <a:pPr eaLnBrk="1" hangingPunct="1"/>
            <a:endParaRPr lang="en-US" altLang="en-US" sz="1800"/>
          </a:p>
        </p:txBody>
      </p:sp>
      <p:sp>
        <p:nvSpPr>
          <p:cNvPr id="6" name="Rectangle 5"/>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a typeface="+mn-ea"/>
            </a:endParaRPr>
          </a:p>
        </p:txBody>
      </p:sp>
      <p:sp>
        <p:nvSpPr>
          <p:cNvPr id="7" name="Rectangle 6"/>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a typeface="+mn-ea"/>
            </a:endParaRPr>
          </a:p>
        </p:txBody>
      </p:sp>
      <p:sp>
        <p:nvSpPr>
          <p:cNvPr id="8" name="Date Placeholder 1"/>
          <p:cNvSpPr>
            <a:spLocks noGrp="1"/>
          </p:cNvSpPr>
          <p:nvPr>
            <p:ph type="dt" sz="half" idx="10"/>
          </p:nvPr>
        </p:nvSpPr>
        <p:spPr/>
        <p:txBody>
          <a:bodyPr/>
          <a:lstStyle>
            <a:lvl1pPr>
              <a:defRPr/>
            </a:lvl1pPr>
          </a:lstStyle>
          <a:p>
            <a:fld id="{98AF7EC1-3593-43BF-862C-4C76B80EC7FB}" type="datetimeFigureOut">
              <a:rPr lang="en-US" altLang="en-US"/>
              <a:pPr/>
              <a:t>1/31/2017</a:t>
            </a:fld>
            <a:endParaRPr lang="en-US" altLang="en-US"/>
          </a:p>
        </p:txBody>
      </p:sp>
      <p:sp>
        <p:nvSpPr>
          <p:cNvPr id="9" name="Footer Placeholder 2"/>
          <p:cNvSpPr>
            <a:spLocks noGrp="1"/>
          </p:cNvSpPr>
          <p:nvPr>
            <p:ph type="ftr" sz="quarter" idx="11"/>
          </p:nvPr>
        </p:nvSpPr>
        <p:spPr/>
        <p:txBody>
          <a:bodyPr/>
          <a:lstStyle>
            <a:lvl1pPr>
              <a:defRPr/>
            </a:lvl1pPr>
          </a:lstStyle>
          <a:p>
            <a:pPr>
              <a:defRPr/>
            </a:pPr>
            <a:endParaRPr lang="en-US"/>
          </a:p>
        </p:txBody>
      </p:sp>
      <p:sp>
        <p:nvSpPr>
          <p:cNvPr id="10" name="Slide Number Placeholder 3"/>
          <p:cNvSpPr>
            <a:spLocks noGrp="1"/>
          </p:cNvSpPr>
          <p:nvPr>
            <p:ph type="sldNum" sz="quarter" idx="12"/>
          </p:nvPr>
        </p:nvSpPr>
        <p:spPr>
          <a:xfrm>
            <a:off x="4267200" y="6324600"/>
            <a:ext cx="609600" cy="441325"/>
          </a:xfrm>
        </p:spPr>
        <p:txBody>
          <a:bodyPr/>
          <a:lstStyle>
            <a:lvl1pPr>
              <a:defRPr>
                <a:solidFill>
                  <a:srgbClr val="FFFFFF"/>
                </a:solidFill>
              </a:defRPr>
            </a:lvl1pPr>
          </a:lstStyle>
          <a:p>
            <a:fld id="{41A55C46-6CF3-42E9-B241-1EC60A3CDF39}" type="slidenum">
              <a:rPr lang="en-US" altLang="en-US"/>
              <a:pPr/>
              <a:t>‹#›</a:t>
            </a:fld>
            <a:endParaRPr lang="en-US" altLang="en-US"/>
          </a:p>
        </p:txBody>
      </p:sp>
    </p:spTree>
    <p:extLst>
      <p:ext uri="{BB962C8B-B14F-4D97-AF65-F5344CB8AC3E}">
        <p14:creationId xmlns:p14="http://schemas.microsoft.com/office/powerpoint/2010/main" val="1915337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152400" y="152400"/>
            <a:ext cx="8832850"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a typeface="+mn-ea"/>
            </a:endParaRPr>
          </a:p>
        </p:txBody>
      </p:sp>
      <p:sp>
        <p:nvSpPr>
          <p:cNvPr id="6" name="Rectangle 20"/>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Georgia" pitchFamily="18" charset="0"/>
                <a:ea typeface="ＭＳ Ｐゴシック" charset="-128"/>
              </a:defRPr>
            </a:lvl1pPr>
            <a:lvl2pPr marL="742950" indent="-285750" eaLnBrk="0" hangingPunct="0">
              <a:defRPr sz="2400">
                <a:solidFill>
                  <a:schemeClr val="tx1"/>
                </a:solidFill>
                <a:latin typeface="Georgia" pitchFamily="18" charset="0"/>
                <a:ea typeface="ＭＳ Ｐゴシック" charset="-128"/>
              </a:defRPr>
            </a:lvl2pPr>
            <a:lvl3pPr marL="1143000" indent="-228600" eaLnBrk="0" hangingPunct="0">
              <a:defRPr sz="2400">
                <a:solidFill>
                  <a:schemeClr val="tx1"/>
                </a:solidFill>
                <a:latin typeface="Georgia" pitchFamily="18" charset="0"/>
                <a:ea typeface="ＭＳ Ｐゴシック" charset="-128"/>
              </a:defRPr>
            </a:lvl3pPr>
            <a:lvl4pPr marL="1600200" indent="-228600" eaLnBrk="0" hangingPunct="0">
              <a:defRPr sz="2400">
                <a:solidFill>
                  <a:schemeClr val="tx1"/>
                </a:solidFill>
                <a:latin typeface="Georgia" pitchFamily="18" charset="0"/>
                <a:ea typeface="ＭＳ Ｐゴシック" charset="-128"/>
              </a:defRPr>
            </a:lvl4pPr>
            <a:lvl5pPr marL="2057400" indent="-228600" eaLnBrk="0" hangingPunct="0">
              <a:defRPr sz="2400">
                <a:solidFill>
                  <a:schemeClr val="tx1"/>
                </a:solidFill>
                <a:latin typeface="Georgia"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Georgia"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Georgia"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Georgia"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Georgia" pitchFamily="18" charset="0"/>
                <a:ea typeface="ＭＳ Ｐゴシック" charset="-128"/>
              </a:defRPr>
            </a:lvl9pPr>
          </a:lstStyle>
          <a:p>
            <a:pPr eaLnBrk="1" hangingPunct="1"/>
            <a:endParaRPr lang="en-US" altLang="en-US" sz="1800"/>
          </a:p>
        </p:txBody>
      </p:sp>
      <p:sp>
        <p:nvSpPr>
          <p:cNvPr id="7" name="Rectangle 23"/>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Georgia" pitchFamily="18" charset="0"/>
                <a:ea typeface="ＭＳ Ｐゴシック" charset="-128"/>
              </a:defRPr>
            </a:lvl1pPr>
            <a:lvl2pPr marL="742950" indent="-285750" eaLnBrk="0" hangingPunct="0">
              <a:defRPr sz="2400">
                <a:solidFill>
                  <a:schemeClr val="tx1"/>
                </a:solidFill>
                <a:latin typeface="Georgia" pitchFamily="18" charset="0"/>
                <a:ea typeface="ＭＳ Ｐゴシック" charset="-128"/>
              </a:defRPr>
            </a:lvl2pPr>
            <a:lvl3pPr marL="1143000" indent="-228600" eaLnBrk="0" hangingPunct="0">
              <a:defRPr sz="2400">
                <a:solidFill>
                  <a:schemeClr val="tx1"/>
                </a:solidFill>
                <a:latin typeface="Georgia" pitchFamily="18" charset="0"/>
                <a:ea typeface="ＭＳ Ｐゴシック" charset="-128"/>
              </a:defRPr>
            </a:lvl3pPr>
            <a:lvl4pPr marL="1600200" indent="-228600" eaLnBrk="0" hangingPunct="0">
              <a:defRPr sz="2400">
                <a:solidFill>
                  <a:schemeClr val="tx1"/>
                </a:solidFill>
                <a:latin typeface="Georgia" pitchFamily="18" charset="0"/>
                <a:ea typeface="ＭＳ Ｐゴシック" charset="-128"/>
              </a:defRPr>
            </a:lvl4pPr>
            <a:lvl5pPr marL="2057400" indent="-228600" eaLnBrk="0" hangingPunct="0">
              <a:defRPr sz="2400">
                <a:solidFill>
                  <a:schemeClr val="tx1"/>
                </a:solidFill>
                <a:latin typeface="Georgia"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Georgia"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Georgia"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Georgia"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Georgia" pitchFamily="18" charset="0"/>
                <a:ea typeface="ＭＳ Ｐゴシック" charset="-128"/>
              </a:defRPr>
            </a:lvl9pPr>
          </a:lstStyle>
          <a:p>
            <a:pPr eaLnBrk="1" hangingPunct="1"/>
            <a:endParaRPr lang="en-US" altLang="en-US" sz="1800"/>
          </a:p>
        </p:txBody>
      </p:sp>
      <p:sp>
        <p:nvSpPr>
          <p:cNvPr id="8" name="Rectangle 24"/>
          <p:cNvSpPr>
            <a:spLocks noChangeArrowheads="1"/>
          </p:cNvSpPr>
          <p:nvPr/>
        </p:nvSpPr>
        <p:spPr bwMode="white">
          <a:xfrm>
            <a:off x="0" y="0"/>
            <a:ext cx="9144000" cy="1190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Georgia" pitchFamily="18" charset="0"/>
                <a:ea typeface="ＭＳ Ｐゴシック" charset="-128"/>
              </a:defRPr>
            </a:lvl1pPr>
            <a:lvl2pPr marL="742950" indent="-285750" eaLnBrk="0" hangingPunct="0">
              <a:defRPr sz="2400">
                <a:solidFill>
                  <a:schemeClr val="tx1"/>
                </a:solidFill>
                <a:latin typeface="Georgia" pitchFamily="18" charset="0"/>
                <a:ea typeface="ＭＳ Ｐゴシック" charset="-128"/>
              </a:defRPr>
            </a:lvl2pPr>
            <a:lvl3pPr marL="1143000" indent="-228600" eaLnBrk="0" hangingPunct="0">
              <a:defRPr sz="2400">
                <a:solidFill>
                  <a:schemeClr val="tx1"/>
                </a:solidFill>
                <a:latin typeface="Georgia" pitchFamily="18" charset="0"/>
                <a:ea typeface="ＭＳ Ｐゴシック" charset="-128"/>
              </a:defRPr>
            </a:lvl3pPr>
            <a:lvl4pPr marL="1600200" indent="-228600" eaLnBrk="0" hangingPunct="0">
              <a:defRPr sz="2400">
                <a:solidFill>
                  <a:schemeClr val="tx1"/>
                </a:solidFill>
                <a:latin typeface="Georgia" pitchFamily="18" charset="0"/>
                <a:ea typeface="ＭＳ Ｐゴシック" charset="-128"/>
              </a:defRPr>
            </a:lvl4pPr>
            <a:lvl5pPr marL="2057400" indent="-228600" eaLnBrk="0" hangingPunct="0">
              <a:defRPr sz="2400">
                <a:solidFill>
                  <a:schemeClr val="tx1"/>
                </a:solidFill>
                <a:latin typeface="Georgia"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Georgia"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Georgia"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Georgia"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Georgia" pitchFamily="18" charset="0"/>
                <a:ea typeface="ＭＳ Ｐゴシック" charset="-128"/>
              </a:defRPr>
            </a:lvl9pPr>
          </a:lstStyle>
          <a:p>
            <a:pPr eaLnBrk="1" hangingPunct="1"/>
            <a:endParaRPr lang="en-US" altLang="en-US" sz="1800"/>
          </a:p>
        </p:txBody>
      </p:sp>
      <p:sp>
        <p:nvSpPr>
          <p:cNvPr id="9" name="Rectangle 25"/>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Georgia" pitchFamily="18" charset="0"/>
                <a:ea typeface="ＭＳ Ｐゴシック" charset="-128"/>
              </a:defRPr>
            </a:lvl1pPr>
            <a:lvl2pPr marL="742950" indent="-285750" eaLnBrk="0" hangingPunct="0">
              <a:defRPr sz="2400">
                <a:solidFill>
                  <a:schemeClr val="tx1"/>
                </a:solidFill>
                <a:latin typeface="Georgia" pitchFamily="18" charset="0"/>
                <a:ea typeface="ＭＳ Ｐゴシック" charset="-128"/>
              </a:defRPr>
            </a:lvl2pPr>
            <a:lvl3pPr marL="1143000" indent="-228600" eaLnBrk="0" hangingPunct="0">
              <a:defRPr sz="2400">
                <a:solidFill>
                  <a:schemeClr val="tx1"/>
                </a:solidFill>
                <a:latin typeface="Georgia" pitchFamily="18" charset="0"/>
                <a:ea typeface="ＭＳ Ｐゴシック" charset="-128"/>
              </a:defRPr>
            </a:lvl3pPr>
            <a:lvl4pPr marL="1600200" indent="-228600" eaLnBrk="0" hangingPunct="0">
              <a:defRPr sz="2400">
                <a:solidFill>
                  <a:schemeClr val="tx1"/>
                </a:solidFill>
                <a:latin typeface="Georgia" pitchFamily="18" charset="0"/>
                <a:ea typeface="ＭＳ Ｐゴシック" charset="-128"/>
              </a:defRPr>
            </a:lvl4pPr>
            <a:lvl5pPr marL="2057400" indent="-228600" eaLnBrk="0" hangingPunct="0">
              <a:defRPr sz="2400">
                <a:solidFill>
                  <a:schemeClr val="tx1"/>
                </a:solidFill>
                <a:latin typeface="Georgia"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Georgia"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Georgia"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Georgia"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Georgia" pitchFamily="18" charset="0"/>
                <a:ea typeface="ＭＳ Ｐゴシック" charset="-128"/>
              </a:defRPr>
            </a:lvl9pPr>
          </a:lstStyle>
          <a:p>
            <a:pPr eaLnBrk="1" hangingPunct="1"/>
            <a:endParaRPr lang="en-US" altLang="en-US" sz="1800"/>
          </a:p>
        </p:txBody>
      </p:sp>
      <p:sp>
        <p:nvSpPr>
          <p:cNvPr id="10" name="Rectangle 9"/>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0"/>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a typeface="+mn-ea"/>
            </a:endParaRPr>
          </a:p>
        </p:txBody>
      </p:sp>
      <p:sp>
        <p:nvSpPr>
          <p:cNvPr id="12" name="Straight Connector 11"/>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a typeface="+mn-ea"/>
            </a:endParaRPr>
          </a:p>
        </p:txBody>
      </p:sp>
      <p:sp>
        <p:nvSpPr>
          <p:cNvPr id="13" name="Oval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Oval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Rectangle 14"/>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a typeface="+mn-ea"/>
            </a:endParaRPr>
          </a:p>
        </p:txBody>
      </p:sp>
      <p:sp>
        <p:nvSpPr>
          <p:cNvPr id="2" name="Title 1"/>
          <p:cNvSpPr>
            <a:spLocks noGrp="1"/>
          </p:cNvSpPr>
          <p:nvPr>
            <p:ph type="title"/>
          </p:nvPr>
        </p:nvSpPr>
        <p:spPr>
          <a:xfrm>
            <a:off x="381000" y="914400"/>
            <a:ext cx="2362200" cy="990600"/>
          </a:xfrm>
        </p:spPr>
        <p:txBody>
          <a:bodyPr>
            <a:noAutofit/>
          </a:bodyPr>
          <a:lstStyle>
            <a:lvl1pPr algn="l">
              <a:buNone/>
              <a:defRPr sz="2200" b="1">
                <a:solidFill>
                  <a:srgbClr val="FFFFFF"/>
                </a:solidFill>
              </a:defRPr>
            </a:lvl1pPr>
          </a:lstStyle>
          <a:p>
            <a:r>
              <a:rPr lang="en-US" smtClean="0"/>
              <a:t>Click to edit Master title style</a:t>
            </a:r>
            <a:endParaRPr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20" name="Content Placeholder 19"/>
          <p:cNvSpPr>
            <a:spLocks noGrp="1"/>
          </p:cNvSpPr>
          <p:nvPr>
            <p:ph sz="quarter" idx="1"/>
          </p:nvPr>
        </p:nvSpPr>
        <p:spPr>
          <a:xfrm>
            <a:off x="3124200" y="685800"/>
            <a:ext cx="5638800" cy="5410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fld id="{A2350651-BC97-41D9-B106-A879FAF26612}" type="slidenum">
              <a:rPr lang="en-US" altLang="en-US"/>
              <a:pPr/>
              <a:t>‹#›</a:t>
            </a:fld>
            <a:endParaRPr lang="en-US" altLang="en-US"/>
          </a:p>
        </p:txBody>
      </p:sp>
      <p:sp>
        <p:nvSpPr>
          <p:cNvPr id="17" name="Date Placeholder 4"/>
          <p:cNvSpPr>
            <a:spLocks noGrp="1"/>
          </p:cNvSpPr>
          <p:nvPr>
            <p:ph type="dt" sz="half" idx="11"/>
          </p:nvPr>
        </p:nvSpPr>
        <p:spPr/>
        <p:txBody>
          <a:bodyPr/>
          <a:lstStyle>
            <a:lvl1pPr>
              <a:defRPr/>
            </a:lvl1pPr>
          </a:lstStyle>
          <a:p>
            <a:fld id="{633DB48E-9EF9-459B-ACA5-AD324B97AD77}" type="datetimeFigureOut">
              <a:rPr lang="en-US" altLang="en-US"/>
              <a:pPr/>
              <a:t>1/31/2017</a:t>
            </a:fld>
            <a:endParaRPr lang="en-US" altLang="en-US"/>
          </a:p>
        </p:txBody>
      </p:sp>
      <p:sp>
        <p:nvSpPr>
          <p:cNvPr id="18" name="Footer Placeholder 5"/>
          <p:cNvSpPr>
            <a:spLocks noGrp="1"/>
          </p:cNvSpPr>
          <p:nvPr>
            <p:ph type="ftr" sz="quarter" idx="12"/>
          </p:nvPr>
        </p:nvSpPr>
        <p:spPr>
          <a:xfrm>
            <a:off x="301625" y="6410325"/>
            <a:ext cx="3382963" cy="366713"/>
          </a:xfrm>
        </p:spPr>
        <p:txBody>
          <a:bodyPr/>
          <a:lstStyle>
            <a:lvl1pPr>
              <a:defRPr/>
            </a:lvl1pPr>
          </a:lstStyle>
          <a:p>
            <a:pPr>
              <a:defRPr/>
            </a:pPr>
            <a:endParaRPr lang="en-US"/>
          </a:p>
        </p:txBody>
      </p:sp>
    </p:spTree>
    <p:extLst>
      <p:ext uri="{BB962C8B-B14F-4D97-AF65-F5344CB8AC3E}">
        <p14:creationId xmlns:p14="http://schemas.microsoft.com/office/powerpoint/2010/main" val="18115709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a typeface="+mn-ea"/>
            </a:endParaRPr>
          </a:p>
        </p:txBody>
      </p:sp>
      <p:sp>
        <p:nvSpPr>
          <p:cNvPr id="6" name="Rectangle 20"/>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Georgia" pitchFamily="18" charset="0"/>
                <a:ea typeface="ＭＳ Ｐゴシック" charset="-128"/>
              </a:defRPr>
            </a:lvl1pPr>
            <a:lvl2pPr marL="742950" indent="-285750" eaLnBrk="0" hangingPunct="0">
              <a:defRPr sz="2400">
                <a:solidFill>
                  <a:schemeClr val="tx1"/>
                </a:solidFill>
                <a:latin typeface="Georgia" pitchFamily="18" charset="0"/>
                <a:ea typeface="ＭＳ Ｐゴシック" charset="-128"/>
              </a:defRPr>
            </a:lvl2pPr>
            <a:lvl3pPr marL="1143000" indent="-228600" eaLnBrk="0" hangingPunct="0">
              <a:defRPr sz="2400">
                <a:solidFill>
                  <a:schemeClr val="tx1"/>
                </a:solidFill>
                <a:latin typeface="Georgia" pitchFamily="18" charset="0"/>
                <a:ea typeface="ＭＳ Ｐゴシック" charset="-128"/>
              </a:defRPr>
            </a:lvl3pPr>
            <a:lvl4pPr marL="1600200" indent="-228600" eaLnBrk="0" hangingPunct="0">
              <a:defRPr sz="2400">
                <a:solidFill>
                  <a:schemeClr val="tx1"/>
                </a:solidFill>
                <a:latin typeface="Georgia" pitchFamily="18" charset="0"/>
                <a:ea typeface="ＭＳ Ｐゴシック" charset="-128"/>
              </a:defRPr>
            </a:lvl4pPr>
            <a:lvl5pPr marL="2057400" indent="-228600" eaLnBrk="0" hangingPunct="0">
              <a:defRPr sz="2400">
                <a:solidFill>
                  <a:schemeClr val="tx1"/>
                </a:solidFill>
                <a:latin typeface="Georgia"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Georgia"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Georgia"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Georgia"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Georgia" pitchFamily="18" charset="0"/>
                <a:ea typeface="ＭＳ Ｐゴシック" charset="-128"/>
              </a:defRPr>
            </a:lvl9pPr>
          </a:lstStyle>
          <a:p>
            <a:pPr eaLnBrk="1" hangingPunct="1"/>
            <a:endParaRPr lang="en-US" altLang="en-US" sz="1800"/>
          </a:p>
        </p:txBody>
      </p:sp>
      <p:sp>
        <p:nvSpPr>
          <p:cNvPr id="7" name="Rectangle 23"/>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Georgia" pitchFamily="18" charset="0"/>
                <a:ea typeface="ＭＳ Ｐゴシック" charset="-128"/>
              </a:defRPr>
            </a:lvl1pPr>
            <a:lvl2pPr marL="742950" indent="-285750" eaLnBrk="0" hangingPunct="0">
              <a:defRPr sz="2400">
                <a:solidFill>
                  <a:schemeClr val="tx1"/>
                </a:solidFill>
                <a:latin typeface="Georgia" pitchFamily="18" charset="0"/>
                <a:ea typeface="ＭＳ Ｐゴシック" charset="-128"/>
              </a:defRPr>
            </a:lvl2pPr>
            <a:lvl3pPr marL="1143000" indent="-228600" eaLnBrk="0" hangingPunct="0">
              <a:defRPr sz="2400">
                <a:solidFill>
                  <a:schemeClr val="tx1"/>
                </a:solidFill>
                <a:latin typeface="Georgia" pitchFamily="18" charset="0"/>
                <a:ea typeface="ＭＳ Ｐゴシック" charset="-128"/>
              </a:defRPr>
            </a:lvl3pPr>
            <a:lvl4pPr marL="1600200" indent="-228600" eaLnBrk="0" hangingPunct="0">
              <a:defRPr sz="2400">
                <a:solidFill>
                  <a:schemeClr val="tx1"/>
                </a:solidFill>
                <a:latin typeface="Georgia" pitchFamily="18" charset="0"/>
                <a:ea typeface="ＭＳ Ｐゴシック" charset="-128"/>
              </a:defRPr>
            </a:lvl4pPr>
            <a:lvl5pPr marL="2057400" indent="-228600" eaLnBrk="0" hangingPunct="0">
              <a:defRPr sz="2400">
                <a:solidFill>
                  <a:schemeClr val="tx1"/>
                </a:solidFill>
                <a:latin typeface="Georgia"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Georgia"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Georgia"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Georgia"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Georgia" pitchFamily="18" charset="0"/>
                <a:ea typeface="ＭＳ Ｐゴシック" charset="-128"/>
              </a:defRPr>
            </a:lvl9pPr>
          </a:lstStyle>
          <a:p>
            <a:pPr eaLnBrk="1" hangingPunct="1"/>
            <a:endParaRPr lang="en-US" altLang="en-US" sz="1800"/>
          </a:p>
        </p:txBody>
      </p:sp>
      <p:sp>
        <p:nvSpPr>
          <p:cNvPr id="8" name="Rectangle 24"/>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Georgia" pitchFamily="18" charset="0"/>
                <a:ea typeface="ＭＳ Ｐゴシック" charset="-128"/>
              </a:defRPr>
            </a:lvl1pPr>
            <a:lvl2pPr marL="742950" indent="-285750" eaLnBrk="0" hangingPunct="0">
              <a:defRPr sz="2400">
                <a:solidFill>
                  <a:schemeClr val="tx1"/>
                </a:solidFill>
                <a:latin typeface="Georgia" pitchFamily="18" charset="0"/>
                <a:ea typeface="ＭＳ Ｐゴシック" charset="-128"/>
              </a:defRPr>
            </a:lvl2pPr>
            <a:lvl3pPr marL="1143000" indent="-228600" eaLnBrk="0" hangingPunct="0">
              <a:defRPr sz="2400">
                <a:solidFill>
                  <a:schemeClr val="tx1"/>
                </a:solidFill>
                <a:latin typeface="Georgia" pitchFamily="18" charset="0"/>
                <a:ea typeface="ＭＳ Ｐゴシック" charset="-128"/>
              </a:defRPr>
            </a:lvl3pPr>
            <a:lvl4pPr marL="1600200" indent="-228600" eaLnBrk="0" hangingPunct="0">
              <a:defRPr sz="2400">
                <a:solidFill>
                  <a:schemeClr val="tx1"/>
                </a:solidFill>
                <a:latin typeface="Georgia" pitchFamily="18" charset="0"/>
                <a:ea typeface="ＭＳ Ｐゴシック" charset="-128"/>
              </a:defRPr>
            </a:lvl4pPr>
            <a:lvl5pPr marL="2057400" indent="-228600" eaLnBrk="0" hangingPunct="0">
              <a:defRPr sz="2400">
                <a:solidFill>
                  <a:schemeClr val="tx1"/>
                </a:solidFill>
                <a:latin typeface="Georgia"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Georgia"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Georgia"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Georgia"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Georgia" pitchFamily="18" charset="0"/>
                <a:ea typeface="ＭＳ Ｐゴシック" charset="-128"/>
              </a:defRPr>
            </a:lvl9pPr>
          </a:lstStyle>
          <a:p>
            <a:pPr eaLnBrk="1" hangingPunct="1"/>
            <a:endParaRPr lang="en-US" altLang="en-US" sz="1800"/>
          </a:p>
        </p:txBody>
      </p:sp>
      <p:sp>
        <p:nvSpPr>
          <p:cNvPr id="9" name="Rectangle 25"/>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Georgia" pitchFamily="18" charset="0"/>
                <a:ea typeface="ＭＳ Ｐゴシック" charset="-128"/>
              </a:defRPr>
            </a:lvl1pPr>
            <a:lvl2pPr marL="742950" indent="-285750" eaLnBrk="0" hangingPunct="0">
              <a:defRPr sz="2400">
                <a:solidFill>
                  <a:schemeClr val="tx1"/>
                </a:solidFill>
                <a:latin typeface="Georgia" pitchFamily="18" charset="0"/>
                <a:ea typeface="ＭＳ Ｐゴシック" charset="-128"/>
              </a:defRPr>
            </a:lvl2pPr>
            <a:lvl3pPr marL="1143000" indent="-228600" eaLnBrk="0" hangingPunct="0">
              <a:defRPr sz="2400">
                <a:solidFill>
                  <a:schemeClr val="tx1"/>
                </a:solidFill>
                <a:latin typeface="Georgia" pitchFamily="18" charset="0"/>
                <a:ea typeface="ＭＳ Ｐゴシック" charset="-128"/>
              </a:defRPr>
            </a:lvl3pPr>
            <a:lvl4pPr marL="1600200" indent="-228600" eaLnBrk="0" hangingPunct="0">
              <a:defRPr sz="2400">
                <a:solidFill>
                  <a:schemeClr val="tx1"/>
                </a:solidFill>
                <a:latin typeface="Georgia" pitchFamily="18" charset="0"/>
                <a:ea typeface="ＭＳ Ｐゴシック" charset="-128"/>
              </a:defRPr>
            </a:lvl4pPr>
            <a:lvl5pPr marL="2057400" indent="-228600" eaLnBrk="0" hangingPunct="0">
              <a:defRPr sz="2400">
                <a:solidFill>
                  <a:schemeClr val="tx1"/>
                </a:solidFill>
                <a:latin typeface="Georgia"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Georgia"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Georgia"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Georgia"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Georgia" pitchFamily="18" charset="0"/>
                <a:ea typeface="ＭＳ Ｐゴシック" charset="-128"/>
              </a:defRPr>
            </a:lvl9pPr>
          </a:lstStyle>
          <a:p>
            <a:pPr eaLnBrk="1" hangingPunct="1"/>
            <a:endParaRPr lang="en-US" altLang="en-US" sz="1800"/>
          </a:p>
        </p:txBody>
      </p:sp>
      <p:sp>
        <p:nvSpPr>
          <p:cNvPr id="10" name="Rectangle 9"/>
          <p:cNvSpPr>
            <a:spLocks noChangeArrowheads="1"/>
          </p:cNvSpPr>
          <p:nvPr/>
        </p:nvSpPr>
        <p:spPr bwMode="auto">
          <a:xfrm>
            <a:off x="152400" y="152400"/>
            <a:ext cx="8832850"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a typeface="+mn-ea"/>
            </a:endParaRPr>
          </a:p>
        </p:txBody>
      </p:sp>
      <p:sp>
        <p:nvSpPr>
          <p:cNvPr id="11" name="Rectangle 10"/>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a typeface="+mn-ea"/>
            </a:endParaRPr>
          </a:p>
        </p:txBody>
      </p:sp>
      <p:sp>
        <p:nvSpPr>
          <p:cNvPr id="13" name="Oval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Oval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Rectangle 14"/>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a typeface="+mn-ea"/>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3000375" y="609600"/>
            <a:ext cx="5867400" cy="4267200"/>
          </a:xfrm>
        </p:spPr>
        <p:txBody>
          <a:bodyPr>
            <a:normAutofit/>
          </a:bodyPr>
          <a:lstStyle>
            <a:lvl1pPr marL="0" indent="0">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fld id="{E799E7B9-D02F-4F1D-B295-BA13DBC7DD97}" type="slidenum">
              <a:rPr lang="en-US" altLang="en-US"/>
              <a:pPr/>
              <a:t>‹#›</a:t>
            </a:fld>
            <a:endParaRPr lang="en-US" altLang="en-US"/>
          </a:p>
        </p:txBody>
      </p:sp>
      <p:sp>
        <p:nvSpPr>
          <p:cNvPr id="17" name="Date Placeholder 4"/>
          <p:cNvSpPr>
            <a:spLocks noGrp="1"/>
          </p:cNvSpPr>
          <p:nvPr>
            <p:ph type="dt" sz="half" idx="11"/>
          </p:nvPr>
        </p:nvSpPr>
        <p:spPr>
          <a:xfrm>
            <a:off x="5788025" y="6405563"/>
            <a:ext cx="3044825" cy="365125"/>
          </a:xfrm>
        </p:spPr>
        <p:txBody>
          <a:bodyPr/>
          <a:lstStyle>
            <a:lvl1pPr>
              <a:defRPr/>
            </a:lvl1pPr>
          </a:lstStyle>
          <a:p>
            <a:fld id="{90F16786-E15C-4712-90BF-BE87B9FDC910}" type="datetimeFigureOut">
              <a:rPr lang="en-US" altLang="en-US"/>
              <a:pPr/>
              <a:t>1/31/2017</a:t>
            </a:fld>
            <a:endParaRPr lang="en-US" altLang="en-US"/>
          </a:p>
        </p:txBody>
      </p:sp>
      <p:sp>
        <p:nvSpPr>
          <p:cNvPr id="18" name="Footer Placeholder 5"/>
          <p:cNvSpPr>
            <a:spLocks noGrp="1"/>
          </p:cNvSpPr>
          <p:nvPr>
            <p:ph type="ftr" sz="quarter" idx="12"/>
          </p:nvPr>
        </p:nvSpPr>
        <p:spPr>
          <a:xfrm>
            <a:off x="301625" y="6410325"/>
            <a:ext cx="3584575" cy="366713"/>
          </a:xfrm>
        </p:spPr>
        <p:txBody>
          <a:bodyPr/>
          <a:lstStyle>
            <a:lvl1pPr>
              <a:defRPr/>
            </a:lvl1pPr>
          </a:lstStyle>
          <a:p>
            <a:pPr>
              <a:defRPr/>
            </a:pPr>
            <a:endParaRPr lang="en-US"/>
          </a:p>
        </p:txBody>
      </p:sp>
    </p:spTree>
    <p:extLst>
      <p:ext uri="{BB962C8B-B14F-4D97-AF65-F5344CB8AC3E}">
        <p14:creationId xmlns:p14="http://schemas.microsoft.com/office/powerpoint/2010/main" val="1447448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1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Georgia" pitchFamily="18" charset="0"/>
                <a:ea typeface="ＭＳ Ｐゴシック" charset="-128"/>
              </a:defRPr>
            </a:lvl1pPr>
            <a:lvl2pPr marL="742950" indent="-285750" eaLnBrk="0" hangingPunct="0">
              <a:defRPr sz="2400">
                <a:solidFill>
                  <a:schemeClr val="tx1"/>
                </a:solidFill>
                <a:latin typeface="Georgia" pitchFamily="18" charset="0"/>
                <a:ea typeface="ＭＳ Ｐゴシック" charset="-128"/>
              </a:defRPr>
            </a:lvl2pPr>
            <a:lvl3pPr marL="1143000" indent="-228600" eaLnBrk="0" hangingPunct="0">
              <a:defRPr sz="2400">
                <a:solidFill>
                  <a:schemeClr val="tx1"/>
                </a:solidFill>
                <a:latin typeface="Georgia" pitchFamily="18" charset="0"/>
                <a:ea typeface="ＭＳ Ｐゴシック" charset="-128"/>
              </a:defRPr>
            </a:lvl3pPr>
            <a:lvl4pPr marL="1600200" indent="-228600" eaLnBrk="0" hangingPunct="0">
              <a:defRPr sz="2400">
                <a:solidFill>
                  <a:schemeClr val="tx1"/>
                </a:solidFill>
                <a:latin typeface="Georgia" pitchFamily="18" charset="0"/>
                <a:ea typeface="ＭＳ Ｐゴシック" charset="-128"/>
              </a:defRPr>
            </a:lvl4pPr>
            <a:lvl5pPr marL="2057400" indent="-228600" eaLnBrk="0" hangingPunct="0">
              <a:defRPr sz="2400">
                <a:solidFill>
                  <a:schemeClr val="tx1"/>
                </a:solidFill>
                <a:latin typeface="Georgia"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Georgia"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Georgia"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Georgia"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Georgia" pitchFamily="18" charset="0"/>
                <a:ea typeface="ＭＳ Ｐゴシック" charset="-128"/>
              </a:defRPr>
            </a:lvl9pPr>
          </a:lstStyle>
          <a:p>
            <a:pPr eaLnBrk="1" hangingPunct="1"/>
            <a:endParaRPr lang="en-US" altLang="en-US" sz="1800"/>
          </a:p>
        </p:txBody>
      </p:sp>
      <p:sp>
        <p:nvSpPr>
          <p:cNvPr id="1027" name="Rectangle 15"/>
          <p:cNvSpPr>
            <a:spLocks noChangeArrowheads="1"/>
          </p:cNvSpPr>
          <p:nvPr/>
        </p:nvSpPr>
        <p:spPr bwMode="white">
          <a:xfrm>
            <a:off x="0" y="0"/>
            <a:ext cx="9144000" cy="13938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Georgia" pitchFamily="18" charset="0"/>
                <a:ea typeface="ＭＳ Ｐゴシック" charset="-128"/>
              </a:defRPr>
            </a:lvl1pPr>
            <a:lvl2pPr marL="742950" indent="-285750" eaLnBrk="0" hangingPunct="0">
              <a:defRPr sz="2400">
                <a:solidFill>
                  <a:schemeClr val="tx1"/>
                </a:solidFill>
                <a:latin typeface="Georgia" pitchFamily="18" charset="0"/>
                <a:ea typeface="ＭＳ Ｐゴシック" charset="-128"/>
              </a:defRPr>
            </a:lvl2pPr>
            <a:lvl3pPr marL="1143000" indent="-228600" eaLnBrk="0" hangingPunct="0">
              <a:defRPr sz="2400">
                <a:solidFill>
                  <a:schemeClr val="tx1"/>
                </a:solidFill>
                <a:latin typeface="Georgia" pitchFamily="18" charset="0"/>
                <a:ea typeface="ＭＳ Ｐゴシック" charset="-128"/>
              </a:defRPr>
            </a:lvl3pPr>
            <a:lvl4pPr marL="1600200" indent="-228600" eaLnBrk="0" hangingPunct="0">
              <a:defRPr sz="2400">
                <a:solidFill>
                  <a:schemeClr val="tx1"/>
                </a:solidFill>
                <a:latin typeface="Georgia" pitchFamily="18" charset="0"/>
                <a:ea typeface="ＭＳ Ｐゴシック" charset="-128"/>
              </a:defRPr>
            </a:lvl4pPr>
            <a:lvl5pPr marL="2057400" indent="-228600" eaLnBrk="0" hangingPunct="0">
              <a:defRPr sz="2400">
                <a:solidFill>
                  <a:schemeClr val="tx1"/>
                </a:solidFill>
                <a:latin typeface="Georgia"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Georgia"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Georgia"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Georgia"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Georgia" pitchFamily="18" charset="0"/>
                <a:ea typeface="ＭＳ Ｐゴシック" charset="-128"/>
              </a:defRPr>
            </a:lvl9pPr>
          </a:lstStyle>
          <a:p>
            <a:pPr eaLnBrk="1" hangingPunct="1"/>
            <a:endParaRPr lang="en-US" altLang="en-US" sz="1800"/>
          </a:p>
        </p:txBody>
      </p:sp>
      <p:sp>
        <p:nvSpPr>
          <p:cNvPr id="1028"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Georgia" pitchFamily="18" charset="0"/>
                <a:ea typeface="ＭＳ Ｐゴシック" charset="-128"/>
              </a:defRPr>
            </a:lvl1pPr>
            <a:lvl2pPr marL="742950" indent="-285750" eaLnBrk="0" hangingPunct="0">
              <a:defRPr sz="2400">
                <a:solidFill>
                  <a:schemeClr val="tx1"/>
                </a:solidFill>
                <a:latin typeface="Georgia" pitchFamily="18" charset="0"/>
                <a:ea typeface="ＭＳ Ｐゴシック" charset="-128"/>
              </a:defRPr>
            </a:lvl2pPr>
            <a:lvl3pPr marL="1143000" indent="-228600" eaLnBrk="0" hangingPunct="0">
              <a:defRPr sz="2400">
                <a:solidFill>
                  <a:schemeClr val="tx1"/>
                </a:solidFill>
                <a:latin typeface="Georgia" pitchFamily="18" charset="0"/>
                <a:ea typeface="ＭＳ Ｐゴシック" charset="-128"/>
              </a:defRPr>
            </a:lvl3pPr>
            <a:lvl4pPr marL="1600200" indent="-228600" eaLnBrk="0" hangingPunct="0">
              <a:defRPr sz="2400">
                <a:solidFill>
                  <a:schemeClr val="tx1"/>
                </a:solidFill>
                <a:latin typeface="Georgia" pitchFamily="18" charset="0"/>
                <a:ea typeface="ＭＳ Ｐゴシック" charset="-128"/>
              </a:defRPr>
            </a:lvl4pPr>
            <a:lvl5pPr marL="2057400" indent="-228600" eaLnBrk="0" hangingPunct="0">
              <a:defRPr sz="2400">
                <a:solidFill>
                  <a:schemeClr val="tx1"/>
                </a:solidFill>
                <a:latin typeface="Georgia"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Georgia"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Georgia"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Georgia"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Georgia" pitchFamily="18" charset="0"/>
                <a:ea typeface="ＭＳ Ｐゴシック" charset="-128"/>
              </a:defRPr>
            </a:lvl9pPr>
          </a:lstStyle>
          <a:p>
            <a:pPr eaLnBrk="1" hangingPunct="1"/>
            <a:endParaRPr lang="en-US" altLang="en-US" sz="1800"/>
          </a:p>
        </p:txBody>
      </p:sp>
      <p:sp>
        <p:nvSpPr>
          <p:cNvPr id="1029" name="Rectangle 18"/>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Georgia" pitchFamily="18" charset="0"/>
                <a:ea typeface="ＭＳ Ｐゴシック" charset="-128"/>
              </a:defRPr>
            </a:lvl1pPr>
            <a:lvl2pPr marL="742950" indent="-285750" eaLnBrk="0" hangingPunct="0">
              <a:defRPr sz="2400">
                <a:solidFill>
                  <a:schemeClr val="tx1"/>
                </a:solidFill>
                <a:latin typeface="Georgia" pitchFamily="18" charset="0"/>
                <a:ea typeface="ＭＳ Ｐゴシック" charset="-128"/>
              </a:defRPr>
            </a:lvl2pPr>
            <a:lvl3pPr marL="1143000" indent="-228600" eaLnBrk="0" hangingPunct="0">
              <a:defRPr sz="2400">
                <a:solidFill>
                  <a:schemeClr val="tx1"/>
                </a:solidFill>
                <a:latin typeface="Georgia" pitchFamily="18" charset="0"/>
                <a:ea typeface="ＭＳ Ｐゴシック" charset="-128"/>
              </a:defRPr>
            </a:lvl3pPr>
            <a:lvl4pPr marL="1600200" indent="-228600" eaLnBrk="0" hangingPunct="0">
              <a:defRPr sz="2400">
                <a:solidFill>
                  <a:schemeClr val="tx1"/>
                </a:solidFill>
                <a:latin typeface="Georgia" pitchFamily="18" charset="0"/>
                <a:ea typeface="ＭＳ Ｐゴシック" charset="-128"/>
              </a:defRPr>
            </a:lvl4pPr>
            <a:lvl5pPr marL="2057400" indent="-228600" eaLnBrk="0" hangingPunct="0">
              <a:defRPr sz="2400">
                <a:solidFill>
                  <a:schemeClr val="tx1"/>
                </a:solidFill>
                <a:latin typeface="Georgia"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Georgia"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Georgia"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Georgia"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Georgia" pitchFamily="18" charset="0"/>
                <a:ea typeface="ＭＳ Ｐゴシック" charset="-128"/>
              </a:defRPr>
            </a:lvl9pPr>
          </a:lstStyle>
          <a:p>
            <a:pPr eaLnBrk="1" hangingPunct="1"/>
            <a:endParaRPr lang="en-US" altLang="en-US" sz="1800"/>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a typeface="+mn-ea"/>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wrap="square" lIns="91440" tIns="45720" rIns="91440" bIns="45720" numCol="1" anchor="t" anchorCtr="0" compatLnSpc="1">
            <a:prstTxWarp prst="textNoShape">
              <a:avLst/>
            </a:prstTxWarp>
          </a:bodyPr>
          <a:lstStyle>
            <a:lvl1pPr algn="r">
              <a:defRPr sz="1400">
                <a:solidFill>
                  <a:srgbClr val="FFFFFF"/>
                </a:solidFill>
              </a:defRPr>
            </a:lvl1pPr>
          </a:lstStyle>
          <a:p>
            <a:fld id="{C6B951C7-4777-43A4-8B47-FC4AB269CD19}" type="datetimeFigureOut">
              <a:rPr lang="en-US" altLang="en-US"/>
              <a:pPr/>
              <a:t>1/31/2017</a:t>
            </a:fld>
            <a:endParaRPr lang="en-US" altLang="en-US"/>
          </a:p>
        </p:txBody>
      </p:sp>
      <p:sp>
        <p:nvSpPr>
          <p:cNvPr id="3" name="Footer Placeholder 2"/>
          <p:cNvSpPr>
            <a:spLocks noGrp="1"/>
          </p:cNvSpPr>
          <p:nvPr>
            <p:ph type="ftr" sz="quarter" idx="3"/>
          </p:nvPr>
        </p:nvSpPr>
        <p:spPr>
          <a:xfrm>
            <a:off x="304800" y="6410325"/>
            <a:ext cx="3581400" cy="366713"/>
          </a:xfrm>
          <a:prstGeom prst="rect">
            <a:avLst/>
          </a:prstGeom>
        </p:spPr>
        <p:txBody>
          <a:bodyPr vert="horz"/>
          <a:lstStyle>
            <a:lvl1pPr algn="l" eaLnBrk="1" fontAlgn="auto" latinLnBrk="0" hangingPunct="1">
              <a:spcBef>
                <a:spcPts val="0"/>
              </a:spcBef>
              <a:spcAft>
                <a:spcPts val="0"/>
              </a:spcAft>
              <a:defRPr kumimoji="0" sz="1200">
                <a:solidFill>
                  <a:srgbClr val="FFFFFF"/>
                </a:solidFill>
                <a:latin typeface="+mn-lt"/>
                <a:ea typeface="+mn-ea"/>
              </a:defRPr>
            </a:lvl1pPr>
          </a:lstStyle>
          <a:p>
            <a:pPr>
              <a:defRPr/>
            </a:pPr>
            <a:endParaRPr lang="en-US"/>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a typeface="+mn-ea"/>
            </a:endParaRPr>
          </a:p>
        </p:txBody>
      </p:sp>
      <p:sp>
        <p:nvSpPr>
          <p:cNvPr id="10" name="Straight Connector 9"/>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a typeface="+mn-ea"/>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Oval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Slide Number Placeholder 22"/>
          <p:cNvSpPr>
            <a:spLocks noGrp="1"/>
          </p:cNvSpPr>
          <p:nvPr>
            <p:ph type="sldNum" sz="quarter" idx="4"/>
          </p:nvPr>
        </p:nvSpPr>
        <p:spPr>
          <a:xfrm>
            <a:off x="4343400" y="1039813"/>
            <a:ext cx="457200" cy="441325"/>
          </a:xfrm>
          <a:prstGeom prst="rect">
            <a:avLst/>
          </a:prstGeom>
        </p:spPr>
        <p:txBody>
          <a:bodyPr vert="horz" wrap="square" lIns="45720" tIns="45720" rIns="45720" bIns="45720" numCol="1" anchor="ctr" anchorCtr="0" compatLnSpc="1">
            <a:prstTxWarp prst="textNoShape">
              <a:avLst/>
            </a:prstTxWarp>
            <a:normAutofit/>
          </a:bodyPr>
          <a:lstStyle>
            <a:lvl1pPr algn="ctr">
              <a:defRPr sz="1600">
                <a:solidFill>
                  <a:srgbClr val="7B9899"/>
                </a:solidFill>
              </a:defRPr>
            </a:lvl1pPr>
          </a:lstStyle>
          <a:p>
            <a:fld id="{2261E1AF-D85B-4EA0-A4A2-AEB4B41E1D00}" type="slidenum">
              <a:rPr lang="en-US" altLang="en-US"/>
              <a:pPr/>
              <a:t>‹#›</a:t>
            </a:fld>
            <a:endParaRPr lang="en-US" altLang="en-US"/>
          </a:p>
        </p:txBody>
      </p:sp>
      <p:sp>
        <p:nvSpPr>
          <p:cNvPr id="1038" name="Title Placeholder 21"/>
          <p:cNvSpPr>
            <a:spLocks noGrp="1"/>
          </p:cNvSpPr>
          <p:nvPr>
            <p:ph type="title"/>
          </p:nvPr>
        </p:nvSpPr>
        <p:spPr bwMode="auto">
          <a:xfrm>
            <a:off x="301625" y="228600"/>
            <a:ext cx="85344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1039" name="Text Placeholder 12"/>
          <p:cNvSpPr>
            <a:spLocks noGrp="1"/>
          </p:cNvSpPr>
          <p:nvPr>
            <p:ph type="body" idx="1"/>
          </p:nvPr>
        </p:nvSpPr>
        <p:spPr bwMode="auto">
          <a:xfrm>
            <a:off x="301625" y="1524000"/>
            <a:ext cx="8534400"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0" fontAlgn="base" hangingPunct="0">
        <a:spcBef>
          <a:spcPct val="0"/>
        </a:spcBef>
        <a:spcAft>
          <a:spcPct val="0"/>
        </a:spcAft>
        <a:defRPr sz="3300" kern="1200">
          <a:solidFill>
            <a:srgbClr val="7B9899"/>
          </a:solidFill>
          <a:latin typeface="+mj-lt"/>
          <a:ea typeface="ＭＳ Ｐゴシック" charset="0"/>
          <a:cs typeface="+mj-cs"/>
        </a:defRPr>
      </a:lvl1pPr>
      <a:lvl2pPr algn="ctr" rtl="0" eaLnBrk="0" fontAlgn="base" hangingPunct="0">
        <a:spcBef>
          <a:spcPct val="0"/>
        </a:spcBef>
        <a:spcAft>
          <a:spcPct val="0"/>
        </a:spcAft>
        <a:defRPr sz="3300">
          <a:solidFill>
            <a:srgbClr val="7B9899"/>
          </a:solidFill>
          <a:latin typeface="Georgia" charset="0"/>
          <a:ea typeface="ＭＳ Ｐゴシック" charset="0"/>
        </a:defRPr>
      </a:lvl2pPr>
      <a:lvl3pPr algn="ctr" rtl="0" eaLnBrk="0" fontAlgn="base" hangingPunct="0">
        <a:spcBef>
          <a:spcPct val="0"/>
        </a:spcBef>
        <a:spcAft>
          <a:spcPct val="0"/>
        </a:spcAft>
        <a:defRPr sz="3300">
          <a:solidFill>
            <a:srgbClr val="7B9899"/>
          </a:solidFill>
          <a:latin typeface="Georgia" charset="0"/>
          <a:ea typeface="ＭＳ Ｐゴシック" charset="0"/>
        </a:defRPr>
      </a:lvl3pPr>
      <a:lvl4pPr algn="ctr" rtl="0" eaLnBrk="0" fontAlgn="base" hangingPunct="0">
        <a:spcBef>
          <a:spcPct val="0"/>
        </a:spcBef>
        <a:spcAft>
          <a:spcPct val="0"/>
        </a:spcAft>
        <a:defRPr sz="3300">
          <a:solidFill>
            <a:srgbClr val="7B9899"/>
          </a:solidFill>
          <a:latin typeface="Georgia" charset="0"/>
          <a:ea typeface="ＭＳ Ｐゴシック" charset="0"/>
        </a:defRPr>
      </a:lvl4pPr>
      <a:lvl5pPr algn="ctr" rtl="0" eaLnBrk="0" fontAlgn="base" hangingPunct="0">
        <a:spcBef>
          <a:spcPct val="0"/>
        </a:spcBef>
        <a:spcAft>
          <a:spcPct val="0"/>
        </a:spcAft>
        <a:defRPr sz="3300">
          <a:solidFill>
            <a:srgbClr val="7B9899"/>
          </a:solidFill>
          <a:latin typeface="Georgia" charset="0"/>
          <a:ea typeface="ＭＳ Ｐゴシック" charset="0"/>
        </a:defRPr>
      </a:lvl5pPr>
      <a:lvl6pPr marL="457200" algn="ctr" rtl="0" fontAlgn="base">
        <a:spcBef>
          <a:spcPct val="0"/>
        </a:spcBef>
        <a:spcAft>
          <a:spcPct val="0"/>
        </a:spcAft>
        <a:defRPr sz="3300">
          <a:solidFill>
            <a:srgbClr val="7B9899"/>
          </a:solidFill>
          <a:latin typeface="Georgia" charset="0"/>
          <a:ea typeface="ＭＳ Ｐゴシック" charset="0"/>
        </a:defRPr>
      </a:lvl6pPr>
      <a:lvl7pPr marL="914400" algn="ctr" rtl="0" fontAlgn="base">
        <a:spcBef>
          <a:spcPct val="0"/>
        </a:spcBef>
        <a:spcAft>
          <a:spcPct val="0"/>
        </a:spcAft>
        <a:defRPr sz="3300">
          <a:solidFill>
            <a:srgbClr val="7B9899"/>
          </a:solidFill>
          <a:latin typeface="Georgia" charset="0"/>
          <a:ea typeface="ＭＳ Ｐゴシック" charset="0"/>
        </a:defRPr>
      </a:lvl7pPr>
      <a:lvl8pPr marL="1371600" algn="ctr" rtl="0" fontAlgn="base">
        <a:spcBef>
          <a:spcPct val="0"/>
        </a:spcBef>
        <a:spcAft>
          <a:spcPct val="0"/>
        </a:spcAft>
        <a:defRPr sz="3300">
          <a:solidFill>
            <a:srgbClr val="7B9899"/>
          </a:solidFill>
          <a:latin typeface="Georgia" charset="0"/>
          <a:ea typeface="ＭＳ Ｐゴシック" charset="0"/>
        </a:defRPr>
      </a:lvl8pPr>
      <a:lvl9pPr marL="1828800" algn="ctr" rtl="0" fontAlgn="base">
        <a:spcBef>
          <a:spcPct val="0"/>
        </a:spcBef>
        <a:spcAft>
          <a:spcPct val="0"/>
        </a:spcAft>
        <a:defRPr sz="3300">
          <a:solidFill>
            <a:srgbClr val="7B9899"/>
          </a:solidFill>
          <a:latin typeface="Georgia" charset="0"/>
          <a:ea typeface="ＭＳ Ｐゴシック" charset="0"/>
        </a:defRPr>
      </a:lvl9pPr>
    </p:titleStyle>
    <p:body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ＭＳ Ｐゴシック" charset="0"/>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ＭＳ Ｐゴシック" charset="0"/>
          <a:cs typeface="+mn-cs"/>
        </a:defRPr>
      </a:lvl2pPr>
      <a:lvl3pPr marL="822325" indent="-228600" algn="l" rtl="0" eaLnBrk="0" fontAlgn="base" hangingPunct="0">
        <a:spcBef>
          <a:spcPct val="20000"/>
        </a:spcBef>
        <a:spcAft>
          <a:spcPct val="0"/>
        </a:spcAft>
        <a:buClr>
          <a:srgbClr val="8CADAE"/>
        </a:buClr>
        <a:buSzPct val="75000"/>
        <a:buFont typeface="Wingdings 2" pitchFamily="18" charset="2"/>
        <a:buChar char=""/>
        <a:defRPr sz="2000" kern="1200">
          <a:solidFill>
            <a:schemeClr val="tx1"/>
          </a:solidFill>
          <a:latin typeface="+mn-lt"/>
          <a:ea typeface="ＭＳ Ｐゴシック" charset="0"/>
          <a:cs typeface="+mn-cs"/>
        </a:defRPr>
      </a:lvl3pPr>
      <a:lvl4pPr marL="1096963" indent="-228600" algn="l" rtl="0" eaLnBrk="0" fontAlgn="base" hangingPunct="0">
        <a:spcBef>
          <a:spcPct val="20000"/>
        </a:spcBef>
        <a:spcAft>
          <a:spcPct val="0"/>
        </a:spcAft>
        <a:buClr>
          <a:srgbClr val="8C7B70"/>
        </a:buClr>
        <a:buSzPct val="70000"/>
        <a:buFont typeface="Wingdings" pitchFamily="2" charset="2"/>
        <a:buChar char=""/>
        <a:defRPr sz="2000" kern="1200">
          <a:solidFill>
            <a:schemeClr val="tx2"/>
          </a:solidFill>
          <a:latin typeface="+mn-lt"/>
          <a:ea typeface="ＭＳ Ｐゴシック" charset="0"/>
          <a:cs typeface="+mn-cs"/>
        </a:defRPr>
      </a:lvl4pPr>
      <a:lvl5pPr marL="1371600" indent="-228600" algn="l" rtl="0" eaLnBrk="0" fontAlgn="base" hangingPunct="0">
        <a:spcBef>
          <a:spcPct val="20000"/>
        </a:spcBef>
        <a:spcAft>
          <a:spcPct val="0"/>
        </a:spcAft>
        <a:buClr>
          <a:srgbClr val="8FB08C"/>
        </a:buClr>
        <a:buChar char="•"/>
        <a:defRPr kern="1200">
          <a:solidFill>
            <a:schemeClr val="tx1"/>
          </a:solidFill>
          <a:latin typeface="+mn-lt"/>
          <a:ea typeface="ＭＳ Ｐゴシック" charset="0"/>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wmf"/><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WuKLYVLJya4&amp;t=341s"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29.jpe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www.facebook.com/photo.php?pid=43712507&amp;id=3300395"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e3XAYIr0478"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hyperlink" Target="https://www.youtube.com/watch?v=9JDzlhW3XT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hyperlink" Target="http://www.youtube.com/watch?v=0ZmEAZCOYSE"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pPr eaLnBrk="1" hangingPunct="1"/>
            <a:r>
              <a:rPr lang="en-US" altLang="en-US" cap="none" smtClean="0">
                <a:ea typeface="ＭＳ Ｐゴシック" charset="-128"/>
              </a:rPr>
              <a:t>FROM SEA TO SHINING SEA… AND BEYOND!</a:t>
            </a:r>
          </a:p>
        </p:txBody>
      </p:sp>
      <p:sp>
        <p:nvSpPr>
          <p:cNvPr id="14338" name="Title 1"/>
          <p:cNvSpPr>
            <a:spLocks noGrp="1"/>
          </p:cNvSpPr>
          <p:nvPr>
            <p:ph type="ctrTitle"/>
          </p:nvPr>
        </p:nvSpPr>
        <p:spPr/>
        <p:txBody>
          <a:bodyPr/>
          <a:lstStyle/>
          <a:p>
            <a:pPr eaLnBrk="1" hangingPunct="1"/>
            <a:r>
              <a:rPr lang="en-US" altLang="en-US" smtClean="0">
                <a:ea typeface="ＭＳ Ｐゴシック" charset="-128"/>
              </a:rPr>
              <a:t>American Imperialism</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p:txBody>
          <a:bodyPr/>
          <a:lstStyle/>
          <a:p>
            <a:pPr eaLnBrk="1" hangingPunct="1"/>
            <a:r>
              <a:rPr lang="en-US" altLang="en-US" smtClean="0">
                <a:solidFill>
                  <a:srgbClr val="7B9899"/>
                </a:solidFill>
                <a:ea typeface="ＭＳ Ｐゴシック" charset="-128"/>
              </a:rPr>
              <a:t>Expansion in the Pacific</a:t>
            </a:r>
          </a:p>
        </p:txBody>
      </p:sp>
      <p:sp>
        <p:nvSpPr>
          <p:cNvPr id="2" name="Content Placeholder 1"/>
          <p:cNvSpPr>
            <a:spLocks noGrp="1"/>
          </p:cNvSpPr>
          <p:nvPr>
            <p:ph sz="quarter" idx="1"/>
          </p:nvPr>
        </p:nvSpPr>
        <p:spPr>
          <a:xfrm>
            <a:off x="301752" y="1527048"/>
            <a:ext cx="4457817" cy="4721352"/>
          </a:xfrm>
        </p:spPr>
        <p:txBody>
          <a:bodyPr/>
          <a:lstStyle/>
          <a:p>
            <a:r>
              <a:rPr lang="en-US" sz="3600" dirty="0" smtClean="0"/>
              <a:t>Treaty of Kanagawa (1858)</a:t>
            </a:r>
          </a:p>
          <a:p>
            <a:pPr lvl="1"/>
            <a:r>
              <a:rPr lang="en-US" sz="3100" dirty="0" smtClean="0"/>
              <a:t>Commodore Matthew C. Perry</a:t>
            </a:r>
          </a:p>
          <a:p>
            <a:r>
              <a:rPr lang="en-US" sz="3600" dirty="0" smtClean="0"/>
              <a:t>Annexation</a:t>
            </a:r>
          </a:p>
          <a:p>
            <a:pPr lvl="1"/>
            <a:r>
              <a:rPr lang="en-US" sz="3200" dirty="0" smtClean="0"/>
              <a:t>Samoa</a:t>
            </a:r>
          </a:p>
          <a:p>
            <a:pPr lvl="1"/>
            <a:r>
              <a:rPr lang="en-US" sz="3200" dirty="0" smtClean="0"/>
              <a:t>Midway Island</a:t>
            </a:r>
          </a:p>
          <a:p>
            <a:pPr lvl="1"/>
            <a:r>
              <a:rPr lang="en-US" sz="3200" dirty="0" smtClean="0"/>
              <a:t>Pacific islands</a:t>
            </a:r>
            <a:endParaRPr lang="en-US" sz="3200" dirty="0"/>
          </a:p>
        </p:txBody>
      </p:sp>
      <p:pic>
        <p:nvPicPr>
          <p:cNvPr id="27651" name="Picture 2" descr="http://upload.wikimedia.org/wikipedia/commons/thumb/c/ca/Commodore_Matthew_Calbraith_Perry.png/220px-Commodore_Matthew_Calbraith_Perr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287735"/>
            <a:ext cx="2667000" cy="332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4" descr="http://ia.media-imdb.com/images/M/MV5BMTMwODc5NjI3N15BMl5BanBnXkFtZTcwNDEyMTE3Mw@@._V1._SY314_CR16,0,214,314_.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7475" y="4078288"/>
            <a:ext cx="2249488" cy="284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quot;No&quot; Symbol 5"/>
          <p:cNvSpPr/>
          <p:nvPr/>
        </p:nvSpPr>
        <p:spPr>
          <a:xfrm>
            <a:off x="6477000" y="4419600"/>
            <a:ext cx="2133600" cy="2286000"/>
          </a:xfrm>
          <a:prstGeom prst="noSmoking">
            <a:avLst>
              <a:gd name="adj" fmla="val 4493"/>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pic>
        <p:nvPicPr>
          <p:cNvPr id="27654" name="Picture 7"/>
          <p:cNvPicPr>
            <a:picLocks noChangeAspect="1" noChangeArrowheads="1"/>
          </p:cNvPicPr>
          <p:nvPr/>
        </p:nvPicPr>
        <p:blipFill>
          <a:blip r:embed="rId5">
            <a:clrChange>
              <a:clrFrom>
                <a:srgbClr val="00FFFF"/>
              </a:clrFrom>
              <a:clrTo>
                <a:srgbClr val="00FFFF">
                  <a:alpha val="0"/>
                </a:srgbClr>
              </a:clrTo>
            </a:clrChange>
            <a:extLst>
              <a:ext uri="{28A0092B-C50C-407E-A947-70E740481C1C}">
                <a14:useLocalDpi xmlns:a14="http://schemas.microsoft.com/office/drawing/2010/main" val="0"/>
              </a:ext>
            </a:extLst>
          </a:blip>
          <a:srcRect/>
          <a:stretch>
            <a:fillRect/>
          </a:stretch>
        </p:blipFill>
        <p:spPr bwMode="auto">
          <a:xfrm>
            <a:off x="6934200" y="228600"/>
            <a:ext cx="2209801" cy="2484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9" descr="C:\Documents and Settings\mchanrahan\Local Settings\Temporary Internet Files\Content.IE5\IUXEQ1YQ\MC900060403[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79346" y="2784645"/>
            <a:ext cx="2312254" cy="133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9557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1" dur="500"/>
                                        <p:tgtEl>
                                          <p:spTgt spid="2">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27651"/>
                                        </p:tgtEl>
                                        <p:attrNameLst>
                                          <p:attrName>style.visibility</p:attrName>
                                        </p:attrNameLst>
                                      </p:cBhvr>
                                      <p:to>
                                        <p:strVal val="visible"/>
                                      </p:to>
                                    </p:set>
                                    <p:animEffect transition="in" filter="randombar(horizontal)">
                                      <p:cBhvr>
                                        <p:cTn id="16" dur="500"/>
                                        <p:tgtEl>
                                          <p:spTgt spid="27651"/>
                                        </p:tgtEl>
                                      </p:cBhvr>
                                    </p:animEffect>
                                  </p:childTnLst>
                                </p:cTn>
                              </p:par>
                            </p:childTnLst>
                          </p:cTn>
                        </p:par>
                        <p:par>
                          <p:cTn id="17" fill="hold">
                            <p:stCondLst>
                              <p:cond delay="500"/>
                            </p:stCondLst>
                            <p:childTnLst>
                              <p:par>
                                <p:cTn id="18" presetID="14" presetClass="entr" presetSubtype="10" fill="hold" nodeType="afterEffect">
                                  <p:stCondLst>
                                    <p:cond delay="1000"/>
                                  </p:stCondLst>
                                  <p:childTnLst>
                                    <p:set>
                                      <p:cBhvr>
                                        <p:cTn id="19" dur="1" fill="hold">
                                          <p:stCondLst>
                                            <p:cond delay="0"/>
                                          </p:stCondLst>
                                        </p:cTn>
                                        <p:tgtEl>
                                          <p:spTgt spid="27652"/>
                                        </p:tgtEl>
                                        <p:attrNameLst>
                                          <p:attrName>style.visibility</p:attrName>
                                        </p:attrNameLst>
                                      </p:cBhvr>
                                      <p:to>
                                        <p:strVal val="visible"/>
                                      </p:to>
                                    </p:set>
                                    <p:animEffect transition="in" filter="randombar(horizontal)">
                                      <p:cBhvr>
                                        <p:cTn id="20" dur="500"/>
                                        <p:tgtEl>
                                          <p:spTgt spid="27652"/>
                                        </p:tgtEl>
                                      </p:cBhvr>
                                    </p:animEffect>
                                  </p:childTnLst>
                                </p:cTn>
                              </p:par>
                            </p:childTnLst>
                          </p:cTn>
                        </p:par>
                        <p:par>
                          <p:cTn id="21" fill="hold">
                            <p:stCondLst>
                              <p:cond delay="2000"/>
                            </p:stCondLst>
                            <p:childTnLst>
                              <p:par>
                                <p:cTn id="22" presetID="14" presetClass="entr" presetSubtype="1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randombar(horizont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7654"/>
                                        </p:tgtEl>
                                        <p:attrNameLst>
                                          <p:attrName>style.visibility</p:attrName>
                                        </p:attrNameLst>
                                      </p:cBhvr>
                                      <p:to>
                                        <p:strVal val="visible"/>
                                      </p:to>
                                    </p:set>
                                    <p:animEffect transition="in" filter="randombar(horizontal)">
                                      <p:cBhvr>
                                        <p:cTn id="29" dur="500"/>
                                        <p:tgtEl>
                                          <p:spTgt spid="27654"/>
                                        </p:tgtEl>
                                      </p:cBhvr>
                                    </p:animEffect>
                                  </p:childTnLst>
                                </p:cTn>
                              </p:par>
                              <p:par>
                                <p:cTn id="30" presetID="14" presetClass="entr" presetSubtype="10" fill="hold" nodeType="withEffect">
                                  <p:stCondLst>
                                    <p:cond delay="0"/>
                                  </p:stCondLst>
                                  <p:childTnLst>
                                    <p:set>
                                      <p:cBhvr>
                                        <p:cTn id="31" dur="1" fill="hold">
                                          <p:stCondLst>
                                            <p:cond delay="0"/>
                                          </p:stCondLst>
                                        </p:cTn>
                                        <p:tgtEl>
                                          <p:spTgt spid="27655"/>
                                        </p:tgtEl>
                                        <p:attrNameLst>
                                          <p:attrName>style.visibility</p:attrName>
                                        </p:attrNameLst>
                                      </p:cBhvr>
                                      <p:to>
                                        <p:strVal val="visible"/>
                                      </p:to>
                                    </p:set>
                                    <p:animEffect transition="in" filter="randombar(horizontal)">
                                      <p:cBhvr>
                                        <p:cTn id="32" dur="500"/>
                                        <p:tgtEl>
                                          <p:spTgt spid="2765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37" dur="500"/>
                                        <p:tgtEl>
                                          <p:spTgt spid="2">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
                                            <p:txEl>
                                              <p:pRg st="3" end="3"/>
                                            </p:txEl>
                                          </p:spTgt>
                                        </p:tgtEl>
                                        <p:attrNameLst>
                                          <p:attrName>style.visibility</p:attrName>
                                        </p:attrNameLst>
                                      </p:cBhvr>
                                      <p:to>
                                        <p:strVal val="visible"/>
                                      </p:to>
                                    </p:set>
                                    <p:animEffect transition="in" filter="randombar(horizontal)">
                                      <p:cBhvr>
                                        <p:cTn id="42" dur="500"/>
                                        <p:tgtEl>
                                          <p:spTgt spid="2">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2">
                                            <p:txEl>
                                              <p:pRg st="4" end="4"/>
                                            </p:txEl>
                                          </p:spTgt>
                                        </p:tgtEl>
                                        <p:attrNameLst>
                                          <p:attrName>style.visibility</p:attrName>
                                        </p:attrNameLst>
                                      </p:cBhvr>
                                      <p:to>
                                        <p:strVal val="visible"/>
                                      </p:to>
                                    </p:set>
                                    <p:animEffect transition="in" filter="randombar(horizontal)">
                                      <p:cBhvr>
                                        <p:cTn id="47" dur="500"/>
                                        <p:tgtEl>
                                          <p:spTgt spid="2">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2">
                                            <p:txEl>
                                              <p:pRg st="5" end="5"/>
                                            </p:txEl>
                                          </p:spTgt>
                                        </p:tgtEl>
                                        <p:attrNameLst>
                                          <p:attrName>style.visibility</p:attrName>
                                        </p:attrNameLst>
                                      </p:cBhvr>
                                      <p:to>
                                        <p:strVal val="visible"/>
                                      </p:to>
                                    </p:set>
                                    <p:animEffect transition="in" filter="randombar(horizontal)">
                                      <p:cBhvr>
                                        <p:cTn id="5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p:txBody>
          <a:bodyPr/>
          <a:lstStyle/>
          <a:p>
            <a:pPr eaLnBrk="1" hangingPunct="1"/>
            <a:r>
              <a:rPr lang="en-US" altLang="en-US" dirty="0" smtClean="0">
                <a:solidFill>
                  <a:srgbClr val="7B9899"/>
                </a:solidFill>
                <a:ea typeface="ＭＳ Ｐゴシック" charset="-128"/>
              </a:rPr>
              <a:t>Early Foreign Forays</a:t>
            </a:r>
          </a:p>
        </p:txBody>
      </p:sp>
      <p:sp>
        <p:nvSpPr>
          <p:cNvPr id="35842" name="Content Placeholder 2"/>
          <p:cNvSpPr>
            <a:spLocks noGrp="1"/>
          </p:cNvSpPr>
          <p:nvPr>
            <p:ph sz="quarter" idx="1"/>
          </p:nvPr>
        </p:nvSpPr>
        <p:spPr>
          <a:xfrm>
            <a:off x="4572000" y="1600200"/>
            <a:ext cx="4308475" cy="4572000"/>
          </a:xfrm>
        </p:spPr>
        <p:txBody>
          <a:bodyPr/>
          <a:lstStyle/>
          <a:p>
            <a:pPr eaLnBrk="1" hangingPunct="1"/>
            <a:r>
              <a:rPr lang="en-US" altLang="en-US" sz="3800" dirty="0" smtClean="0">
                <a:ea typeface="ＭＳ Ｐゴシック" charset="-128"/>
              </a:rPr>
              <a:t>“Big Sister” policy</a:t>
            </a:r>
          </a:p>
          <a:p>
            <a:pPr eaLnBrk="1" hangingPunct="1"/>
            <a:r>
              <a:rPr lang="en-US" altLang="en-US" sz="3800" dirty="0" smtClean="0">
                <a:ea typeface="ＭＳ Ｐゴシック" charset="-128"/>
              </a:rPr>
              <a:t>Pan-American Conference (1889)</a:t>
            </a:r>
          </a:p>
          <a:p>
            <a:pPr eaLnBrk="1" hangingPunct="1"/>
            <a:r>
              <a:rPr lang="en-US" altLang="en-US" sz="3800" dirty="0" smtClean="0">
                <a:ea typeface="ＭＳ Ｐゴシック" charset="-128"/>
              </a:rPr>
              <a:t>Monroe Doctrine as justification</a:t>
            </a:r>
          </a:p>
        </p:txBody>
      </p:sp>
      <p:pic>
        <p:nvPicPr>
          <p:cNvPr id="35846" name="Picture 6" descr="http://www.jonesreport.com/images/161007_panamerican.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4799" y="1295400"/>
            <a:ext cx="4161183" cy="51733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842">
                                            <p:txEl>
                                              <p:pRg st="0" end="0"/>
                                            </p:txEl>
                                          </p:spTgt>
                                        </p:tgtEl>
                                        <p:attrNameLst>
                                          <p:attrName>style.visibility</p:attrName>
                                        </p:attrNameLst>
                                      </p:cBhvr>
                                      <p:to>
                                        <p:strVal val="visible"/>
                                      </p:to>
                                    </p:set>
                                    <p:anim calcmode="lin" valueType="num">
                                      <p:cBhvr additive="base">
                                        <p:cTn id="7" dur="500" fill="hold"/>
                                        <p:tgtEl>
                                          <p:spTgt spid="3584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584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5842">
                                            <p:txEl>
                                              <p:pRg st="1" end="1"/>
                                            </p:txEl>
                                          </p:spTgt>
                                        </p:tgtEl>
                                        <p:attrNameLst>
                                          <p:attrName>style.visibility</p:attrName>
                                        </p:attrNameLst>
                                      </p:cBhvr>
                                      <p:to>
                                        <p:strVal val="visible"/>
                                      </p:to>
                                    </p:set>
                                    <p:anim calcmode="lin" valueType="num">
                                      <p:cBhvr additive="base">
                                        <p:cTn id="13" dur="500" fill="hold"/>
                                        <p:tgtEl>
                                          <p:spTgt spid="3584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584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5842">
                                            <p:txEl>
                                              <p:pRg st="2" end="2"/>
                                            </p:txEl>
                                          </p:spTgt>
                                        </p:tgtEl>
                                        <p:attrNameLst>
                                          <p:attrName>style.visibility</p:attrName>
                                        </p:attrNameLst>
                                      </p:cBhvr>
                                      <p:to>
                                        <p:strVal val="visible"/>
                                      </p:to>
                                    </p:set>
                                    <p:anim calcmode="lin" valueType="num">
                                      <p:cBhvr additive="base">
                                        <p:cTn id="19" dur="500" fill="hold"/>
                                        <p:tgtEl>
                                          <p:spTgt spid="3584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584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57200"/>
            <a:ext cx="8534400" cy="758825"/>
          </a:xfrm>
        </p:spPr>
        <p:txBody>
          <a:bodyPr/>
          <a:lstStyle/>
          <a:p>
            <a:r>
              <a:rPr lang="en-US" dirty="0" smtClean="0"/>
              <a:t>Monroe Doctrine 1823</a:t>
            </a:r>
            <a:br>
              <a:rPr lang="en-US" dirty="0" smtClean="0"/>
            </a:br>
            <a:r>
              <a:rPr lang="en-US" dirty="0" smtClean="0"/>
              <a:t>-Western Hemisphere</a:t>
            </a:r>
            <a:endParaRPr lang="en-US" dirty="0"/>
          </a:p>
        </p:txBody>
      </p:sp>
      <p:sp>
        <p:nvSpPr>
          <p:cNvPr id="3" name="Content Placeholder 2"/>
          <p:cNvSpPr>
            <a:spLocks noGrp="1"/>
          </p:cNvSpPr>
          <p:nvPr>
            <p:ph sz="quarter"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95" y="1371600"/>
            <a:ext cx="9126817"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0173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6" descr="pineapple"/>
          <p:cNvPicPr>
            <a:picLocks noChangeAspect="1" noChangeArrowheads="1"/>
          </p:cNvPicPr>
          <p:nvPr/>
        </p:nvPicPr>
        <p:blipFill>
          <a:blip r:embed="rId2">
            <a:clrChange>
              <a:clrFrom>
                <a:srgbClr val="FEFFF9"/>
              </a:clrFrom>
              <a:clrTo>
                <a:srgbClr val="FEFFF9">
                  <a:alpha val="0"/>
                </a:srgbClr>
              </a:clrTo>
            </a:clrChange>
            <a:extLst>
              <a:ext uri="{28A0092B-C50C-407E-A947-70E740481C1C}">
                <a14:useLocalDpi xmlns:a14="http://schemas.microsoft.com/office/drawing/2010/main" val="0"/>
              </a:ext>
            </a:extLst>
          </a:blip>
          <a:srcRect/>
          <a:stretch>
            <a:fillRect/>
          </a:stretch>
        </p:blipFill>
        <p:spPr bwMode="auto">
          <a:xfrm>
            <a:off x="0" y="0"/>
            <a:ext cx="4579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Text Box 8"/>
          <p:cNvSpPr txBox="1">
            <a:spLocks noChangeArrowheads="1"/>
          </p:cNvSpPr>
          <p:nvPr/>
        </p:nvSpPr>
        <p:spPr bwMode="auto">
          <a:xfrm>
            <a:off x="4114799" y="3276600"/>
            <a:ext cx="38862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Georgia" pitchFamily="18" charset="0"/>
                <a:ea typeface="ＭＳ Ｐゴシック" charset="-128"/>
              </a:defRPr>
            </a:lvl1pPr>
            <a:lvl2pPr marL="742950" indent="-285750" eaLnBrk="0" hangingPunct="0">
              <a:defRPr sz="2400">
                <a:solidFill>
                  <a:schemeClr val="tx1"/>
                </a:solidFill>
                <a:latin typeface="Georgia" pitchFamily="18" charset="0"/>
                <a:ea typeface="ＭＳ Ｐゴシック" charset="-128"/>
              </a:defRPr>
            </a:lvl2pPr>
            <a:lvl3pPr marL="1143000" indent="-228600" eaLnBrk="0" hangingPunct="0">
              <a:defRPr sz="2400">
                <a:solidFill>
                  <a:schemeClr val="tx1"/>
                </a:solidFill>
                <a:latin typeface="Georgia" pitchFamily="18" charset="0"/>
                <a:ea typeface="ＭＳ Ｐゴシック" charset="-128"/>
              </a:defRPr>
            </a:lvl3pPr>
            <a:lvl4pPr marL="1600200" indent="-228600" eaLnBrk="0" hangingPunct="0">
              <a:defRPr sz="2400">
                <a:solidFill>
                  <a:schemeClr val="tx1"/>
                </a:solidFill>
                <a:latin typeface="Georgia" pitchFamily="18" charset="0"/>
                <a:ea typeface="ＭＳ Ｐゴシック" charset="-128"/>
              </a:defRPr>
            </a:lvl4pPr>
            <a:lvl5pPr marL="2057400" indent="-228600" eaLnBrk="0" hangingPunct="0">
              <a:defRPr sz="2400">
                <a:solidFill>
                  <a:schemeClr val="tx1"/>
                </a:solidFill>
                <a:latin typeface="Georgia"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Georgia"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Georgia"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Georgia"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Georgia" pitchFamily="18" charset="0"/>
                <a:ea typeface="ＭＳ Ｐゴシック" charset="-128"/>
              </a:defRPr>
            </a:lvl9pPr>
          </a:lstStyle>
          <a:p>
            <a:pPr algn="ctr" eaLnBrk="1" hangingPunct="1">
              <a:spcBef>
                <a:spcPct val="50000"/>
              </a:spcBef>
            </a:pPr>
            <a:r>
              <a:rPr lang="en-US" altLang="en-US" sz="4800" b="1" dirty="0">
                <a:latin typeface="Arial" pitchFamily="34" charset="0"/>
                <a:cs typeface="Arial" pitchFamily="34" charset="0"/>
              </a:rPr>
              <a:t>Welcome to </a:t>
            </a:r>
            <a:r>
              <a:rPr lang="en-US" altLang="en-US" sz="4800" b="1" dirty="0" err="1">
                <a:latin typeface="Arial" pitchFamily="34" charset="0"/>
                <a:cs typeface="Arial" pitchFamily="34" charset="0"/>
              </a:rPr>
              <a:t>Hawai</a:t>
            </a:r>
            <a:r>
              <a:rPr lang="ja-JP" altLang="en-US" sz="4800" b="1" dirty="0">
                <a:latin typeface="Arial" pitchFamily="34" charset="0"/>
                <a:cs typeface="Arial" pitchFamily="34" charset="0"/>
              </a:rPr>
              <a:t>’</a:t>
            </a:r>
            <a:r>
              <a:rPr lang="en-US" altLang="ja-JP" sz="4800" b="1" dirty="0" err="1">
                <a:latin typeface="Arial" pitchFamily="34" charset="0"/>
                <a:cs typeface="Arial" pitchFamily="34" charset="0"/>
              </a:rPr>
              <a:t>i</a:t>
            </a:r>
            <a:endParaRPr lang="en-US" altLang="en-US" sz="4800" b="1" dirty="0">
              <a:latin typeface="Arial" pitchFamily="34" charset="0"/>
              <a:cs typeface="Arial" pitchFamily="34" charset="0"/>
            </a:endParaRPr>
          </a:p>
        </p:txBody>
      </p:sp>
      <p:sp>
        <p:nvSpPr>
          <p:cNvPr id="38915" name="WordArt 4"/>
          <p:cNvSpPr>
            <a:spLocks noChangeArrowheads="1" noChangeShapeType="1" noTextEdit="1"/>
          </p:cNvSpPr>
          <p:nvPr/>
        </p:nvSpPr>
        <p:spPr bwMode="auto">
          <a:xfrm>
            <a:off x="3657600" y="1066800"/>
            <a:ext cx="4800599" cy="1981200"/>
          </a:xfrm>
          <a:prstGeom prst="rect">
            <a:avLst/>
          </a:prstGeom>
        </p:spPr>
        <p:txBody>
          <a:bodyPr wrap="none" fromWordArt="1">
            <a:prstTxWarp prst="textDeflateBottom">
              <a:avLst>
                <a:gd name="adj" fmla="val 76472"/>
              </a:avLst>
            </a:prstTxWarp>
          </a:bodyPr>
          <a:lstStyle/>
          <a:p>
            <a:pPr algn="ctr"/>
            <a:r>
              <a:rPr lang="en-US" sz="6000" b="1" kern="1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Impact"/>
              </a:rPr>
              <a:t>Aloha!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3" name="Picture 7" descr="http://www.bdavidcathell.com/Oahu/Oahu_007U_King_Kam_Statue.jpg"/>
          <p:cNvPicPr>
            <a:picLocks noChangeAspect="1" noChangeArrowheads="1"/>
          </p:cNvPicPr>
          <p:nvPr/>
        </p:nvPicPr>
        <p:blipFill rotWithShape="1">
          <a:blip r:embed="rId3">
            <a:extLst>
              <a:ext uri="{28A0092B-C50C-407E-A947-70E740481C1C}">
                <a14:useLocalDpi xmlns:a14="http://schemas.microsoft.com/office/drawing/2010/main" val="0"/>
              </a:ext>
            </a:extLst>
          </a:blip>
          <a:srcRect t="13384" b="12946"/>
          <a:stretch/>
        </p:blipFill>
        <p:spPr bwMode="auto">
          <a:xfrm>
            <a:off x="5143500" y="2437233"/>
            <a:ext cx="4000499" cy="4420767"/>
          </a:xfrm>
          <a:prstGeom prst="rect">
            <a:avLst/>
          </a:prstGeom>
          <a:noFill/>
          <a:extLst>
            <a:ext uri="{909E8E84-426E-40DD-AFC4-6F175D3DCCD1}">
              <a14:hiddenFill xmlns:a14="http://schemas.microsoft.com/office/drawing/2010/main">
                <a:solidFill>
                  <a:srgbClr val="FFFFFF"/>
                </a:solidFill>
              </a14:hiddenFill>
            </a:ext>
          </a:extLst>
        </p:spPr>
      </p:pic>
      <p:pic>
        <p:nvPicPr>
          <p:cNvPr id="39937" name="Picture 2" descr="C:\Users\Macie\Pictures\Homeward Bound 2009-2010\Hawaii\08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1763" y="5605463"/>
            <a:ext cx="5287025" cy="1107996"/>
          </a:xfrm>
          <a:prstGeom prst="rect">
            <a:avLst/>
          </a:prstGeom>
          <a:noFill/>
        </p:spPr>
        <p:txBody>
          <a:bodyPr wrap="none">
            <a:spAutoFit/>
          </a:bodyPr>
          <a:lstStyle/>
          <a:p>
            <a:pPr algn="ctr" fontAlgn="auto">
              <a:spcBef>
                <a:spcPts val="0"/>
              </a:spcBef>
              <a:spcAft>
                <a:spcPts val="0"/>
              </a:spcAft>
              <a:defRPr/>
            </a:pPr>
            <a:r>
              <a:rPr lang="en-US" sz="64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mn-lt"/>
                <a:ea typeface="+mn-ea"/>
              </a:rPr>
              <a:t>Old Hawai’i</a:t>
            </a:r>
            <a:endParaRPr lang="en-US" sz="64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mn-lt"/>
              <a:ea typeface="+mn-ea"/>
            </a:endParaRPr>
          </a:p>
        </p:txBody>
      </p:sp>
      <p:pic>
        <p:nvPicPr>
          <p:cNvPr id="39945" name="Picture 9" descr="http://upload.wikimedia.org/wikipedia/commons/f/f4/DolePineapplePlantatio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38576" y="-1"/>
            <a:ext cx="3999562" cy="243723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9943"/>
                                        </p:tgtEl>
                                        <p:attrNameLst>
                                          <p:attrName>style.visibility</p:attrName>
                                        </p:attrNameLst>
                                      </p:cBhvr>
                                      <p:to>
                                        <p:strVal val="visible"/>
                                      </p:to>
                                    </p:set>
                                    <p:anim calcmode="lin" valueType="num">
                                      <p:cBhvr>
                                        <p:cTn id="7" dur="500" fill="hold"/>
                                        <p:tgtEl>
                                          <p:spTgt spid="39943"/>
                                        </p:tgtEl>
                                        <p:attrNameLst>
                                          <p:attrName>ppt_w</p:attrName>
                                        </p:attrNameLst>
                                      </p:cBhvr>
                                      <p:tavLst>
                                        <p:tav tm="0">
                                          <p:val>
                                            <p:fltVal val="0"/>
                                          </p:val>
                                        </p:tav>
                                        <p:tav tm="100000">
                                          <p:val>
                                            <p:strVal val="#ppt_w"/>
                                          </p:val>
                                        </p:tav>
                                      </p:tavLst>
                                    </p:anim>
                                    <p:anim calcmode="lin" valueType="num">
                                      <p:cBhvr>
                                        <p:cTn id="8" dur="500" fill="hold"/>
                                        <p:tgtEl>
                                          <p:spTgt spid="39943"/>
                                        </p:tgtEl>
                                        <p:attrNameLst>
                                          <p:attrName>ppt_h</p:attrName>
                                        </p:attrNameLst>
                                      </p:cBhvr>
                                      <p:tavLst>
                                        <p:tav tm="0">
                                          <p:val>
                                            <p:fltVal val="0"/>
                                          </p:val>
                                        </p:tav>
                                        <p:tav tm="100000">
                                          <p:val>
                                            <p:strVal val="#ppt_h"/>
                                          </p:val>
                                        </p:tav>
                                      </p:tavLst>
                                    </p:anim>
                                    <p:animEffect transition="in" filter="fade">
                                      <p:cBhvr>
                                        <p:cTn id="9" dur="500"/>
                                        <p:tgtEl>
                                          <p:spTgt spid="3994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9945"/>
                                        </p:tgtEl>
                                        <p:attrNameLst>
                                          <p:attrName>style.visibility</p:attrName>
                                        </p:attrNameLst>
                                      </p:cBhvr>
                                      <p:to>
                                        <p:strVal val="visible"/>
                                      </p:to>
                                    </p:set>
                                    <p:anim calcmode="lin" valueType="num">
                                      <p:cBhvr>
                                        <p:cTn id="14" dur="500" fill="hold"/>
                                        <p:tgtEl>
                                          <p:spTgt spid="39945"/>
                                        </p:tgtEl>
                                        <p:attrNameLst>
                                          <p:attrName>ppt_w</p:attrName>
                                        </p:attrNameLst>
                                      </p:cBhvr>
                                      <p:tavLst>
                                        <p:tav tm="0">
                                          <p:val>
                                            <p:fltVal val="0"/>
                                          </p:val>
                                        </p:tav>
                                        <p:tav tm="100000">
                                          <p:val>
                                            <p:strVal val="#ppt_w"/>
                                          </p:val>
                                        </p:tav>
                                      </p:tavLst>
                                    </p:anim>
                                    <p:anim calcmode="lin" valueType="num">
                                      <p:cBhvr>
                                        <p:cTn id="15" dur="500" fill="hold"/>
                                        <p:tgtEl>
                                          <p:spTgt spid="39945"/>
                                        </p:tgtEl>
                                        <p:attrNameLst>
                                          <p:attrName>ppt_h</p:attrName>
                                        </p:attrNameLst>
                                      </p:cBhvr>
                                      <p:tavLst>
                                        <p:tav tm="0">
                                          <p:val>
                                            <p:fltVal val="0"/>
                                          </p:val>
                                        </p:tav>
                                        <p:tav tm="100000">
                                          <p:val>
                                            <p:strVal val="#ppt_h"/>
                                          </p:val>
                                        </p:tav>
                                      </p:tavLst>
                                    </p:anim>
                                    <p:animEffect transition="in" filter="fade">
                                      <p:cBhvr>
                                        <p:cTn id="16" dur="500"/>
                                        <p:tgtEl>
                                          <p:spTgt spid="399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p:cNvSpPr>
          <p:nvPr>
            <p:ph type="title"/>
          </p:nvPr>
        </p:nvSpPr>
        <p:spPr/>
        <p:txBody>
          <a:bodyPr/>
          <a:lstStyle/>
          <a:p>
            <a:pPr eaLnBrk="1" hangingPunct="1"/>
            <a:r>
              <a:rPr lang="en-US" altLang="en-US" sz="3400" dirty="0" smtClean="0">
                <a:solidFill>
                  <a:schemeClr val="tx1"/>
                </a:solidFill>
                <a:ea typeface="ＭＳ Ｐゴシック" charset="-128"/>
              </a:rPr>
              <a:t>The Last Monarch: Queen </a:t>
            </a:r>
            <a:r>
              <a:rPr lang="en-US" altLang="en-US" sz="3400" dirty="0" err="1" smtClean="0">
                <a:solidFill>
                  <a:schemeClr val="tx1"/>
                </a:solidFill>
                <a:ea typeface="ＭＳ Ｐゴシック" charset="-128"/>
              </a:rPr>
              <a:t>Lili'uokalani</a:t>
            </a:r>
            <a:endParaRPr lang="en-US" altLang="en-US" sz="3400" dirty="0" smtClean="0">
              <a:solidFill>
                <a:schemeClr val="tx1"/>
              </a:solidFill>
              <a:ea typeface="ＭＳ Ｐゴシック" charset="-128"/>
            </a:endParaRPr>
          </a:p>
        </p:txBody>
      </p:sp>
      <p:sp>
        <p:nvSpPr>
          <p:cNvPr id="41986" name="Rectangle 3"/>
          <p:cNvSpPr>
            <a:spLocks noGrp="1"/>
          </p:cNvSpPr>
          <p:nvPr>
            <p:ph sz="quarter" idx="1"/>
          </p:nvPr>
        </p:nvSpPr>
        <p:spPr>
          <a:xfrm>
            <a:off x="228600" y="1609725"/>
            <a:ext cx="5029200" cy="4791075"/>
          </a:xfrm>
        </p:spPr>
        <p:txBody>
          <a:bodyPr/>
          <a:lstStyle/>
          <a:p>
            <a:pPr eaLnBrk="1" hangingPunct="1">
              <a:lnSpc>
                <a:spcPct val="80000"/>
              </a:lnSpc>
            </a:pPr>
            <a:r>
              <a:rPr lang="en-US" altLang="en-US" sz="4200" dirty="0" smtClean="0">
                <a:ea typeface="ＭＳ Ｐゴシック" charset="-128"/>
              </a:rPr>
              <a:t>Queen </a:t>
            </a:r>
            <a:r>
              <a:rPr lang="en-US" altLang="en-US" sz="4200" dirty="0" err="1" smtClean="0">
                <a:ea typeface="ＭＳ Ｐゴシック" charset="-128"/>
              </a:rPr>
              <a:t>Lili’oukalani</a:t>
            </a:r>
            <a:endParaRPr lang="en-US" altLang="en-US" sz="4200" dirty="0" smtClean="0">
              <a:ea typeface="ＭＳ Ｐゴシック" charset="-128"/>
            </a:endParaRPr>
          </a:p>
          <a:p>
            <a:pPr eaLnBrk="1" hangingPunct="1">
              <a:lnSpc>
                <a:spcPct val="80000"/>
              </a:lnSpc>
            </a:pPr>
            <a:r>
              <a:rPr lang="en-US" altLang="en-US" sz="4200" dirty="0" smtClean="0">
                <a:ea typeface="ＭＳ Ｐゴシック" charset="-128"/>
              </a:rPr>
              <a:t>Committee of Safety</a:t>
            </a:r>
          </a:p>
          <a:p>
            <a:pPr eaLnBrk="1" hangingPunct="1">
              <a:lnSpc>
                <a:spcPct val="80000"/>
              </a:lnSpc>
            </a:pPr>
            <a:r>
              <a:rPr lang="en-US" altLang="en-US" sz="4200" dirty="0" smtClean="0">
                <a:ea typeface="ＭＳ Ｐゴシック" charset="-128"/>
              </a:rPr>
              <a:t>Surrender and abdication</a:t>
            </a:r>
          </a:p>
          <a:p>
            <a:pPr lvl="1" eaLnBrk="1" hangingPunct="1">
              <a:lnSpc>
                <a:spcPct val="80000"/>
              </a:lnSpc>
            </a:pPr>
            <a:r>
              <a:rPr lang="en-US" altLang="en-US" sz="3700" dirty="0" smtClean="0">
                <a:ea typeface="ＭＳ Ｐゴシック" charset="-128"/>
              </a:rPr>
              <a:t>Sanford Dole</a:t>
            </a:r>
          </a:p>
          <a:p>
            <a:pPr eaLnBrk="1" hangingPunct="1">
              <a:lnSpc>
                <a:spcPct val="80000"/>
              </a:lnSpc>
            </a:pPr>
            <a:r>
              <a:rPr lang="en-US" altLang="en-US" sz="4200" dirty="0" smtClean="0">
                <a:ea typeface="ＭＳ Ｐゴシック" charset="-128"/>
              </a:rPr>
              <a:t>Annexed in 1898</a:t>
            </a:r>
          </a:p>
          <a:p>
            <a:pPr eaLnBrk="1" hangingPunct="1">
              <a:lnSpc>
                <a:spcPct val="80000"/>
              </a:lnSpc>
            </a:pPr>
            <a:endParaRPr lang="en-US" altLang="en-US" sz="4000" dirty="0" smtClean="0">
              <a:ea typeface="ＭＳ Ｐゴシック" charset="-128"/>
            </a:endParaRPr>
          </a:p>
        </p:txBody>
      </p:sp>
      <p:pic>
        <p:nvPicPr>
          <p:cNvPr id="41987" name="Picture 5" descr="Liliuokalani">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066800"/>
            <a:ext cx="3733800" cy="5638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1986">
                                            <p:txEl>
                                              <p:pRg st="0" end="0"/>
                                            </p:txEl>
                                          </p:spTgt>
                                        </p:tgtEl>
                                        <p:attrNameLst>
                                          <p:attrName>style.visibility</p:attrName>
                                        </p:attrNameLst>
                                      </p:cBhvr>
                                      <p:to>
                                        <p:strVal val="visible"/>
                                      </p:to>
                                    </p:set>
                                    <p:anim calcmode="lin" valueType="num">
                                      <p:cBhvr additive="base">
                                        <p:cTn id="7" dur="500"/>
                                        <p:tgtEl>
                                          <p:spTgt spid="41986">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41986">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41986">
                                            <p:txEl>
                                              <p:pRg st="1" end="1"/>
                                            </p:txEl>
                                          </p:spTgt>
                                        </p:tgtEl>
                                        <p:attrNameLst>
                                          <p:attrName>style.visibility</p:attrName>
                                        </p:attrNameLst>
                                      </p:cBhvr>
                                      <p:to>
                                        <p:strVal val="visible"/>
                                      </p:to>
                                    </p:set>
                                    <p:anim calcmode="lin" valueType="num">
                                      <p:cBhvr additive="base">
                                        <p:cTn id="13" dur="500"/>
                                        <p:tgtEl>
                                          <p:spTgt spid="41986">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41986">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41986">
                                            <p:txEl>
                                              <p:pRg st="2" end="2"/>
                                            </p:txEl>
                                          </p:spTgt>
                                        </p:tgtEl>
                                        <p:attrNameLst>
                                          <p:attrName>style.visibility</p:attrName>
                                        </p:attrNameLst>
                                      </p:cBhvr>
                                      <p:to>
                                        <p:strVal val="visible"/>
                                      </p:to>
                                    </p:set>
                                    <p:anim calcmode="lin" valueType="num">
                                      <p:cBhvr additive="base">
                                        <p:cTn id="19" dur="500"/>
                                        <p:tgtEl>
                                          <p:spTgt spid="41986">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4198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41986">
                                            <p:txEl>
                                              <p:pRg st="3" end="3"/>
                                            </p:txEl>
                                          </p:spTgt>
                                        </p:tgtEl>
                                        <p:attrNameLst>
                                          <p:attrName>style.visibility</p:attrName>
                                        </p:attrNameLst>
                                      </p:cBhvr>
                                      <p:to>
                                        <p:strVal val="visible"/>
                                      </p:to>
                                    </p:set>
                                    <p:anim calcmode="lin" valueType="num">
                                      <p:cBhvr additive="base">
                                        <p:cTn id="25" dur="500"/>
                                        <p:tgtEl>
                                          <p:spTgt spid="41986">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41986">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41986">
                                            <p:txEl>
                                              <p:pRg st="4" end="4"/>
                                            </p:txEl>
                                          </p:spTgt>
                                        </p:tgtEl>
                                        <p:attrNameLst>
                                          <p:attrName>style.visibility</p:attrName>
                                        </p:attrNameLst>
                                      </p:cBhvr>
                                      <p:to>
                                        <p:strVal val="visible"/>
                                      </p:to>
                                    </p:set>
                                    <p:anim calcmode="lin" valueType="num">
                                      <p:cBhvr additive="base">
                                        <p:cTn id="31" dur="500"/>
                                        <p:tgtEl>
                                          <p:spTgt spid="41986">
                                            <p:txEl>
                                              <p:pRg st="4" end="4"/>
                                            </p:txEl>
                                          </p:spTgt>
                                        </p:tgtEl>
                                        <p:attrNameLst>
                                          <p:attrName>ppt_y</p:attrName>
                                        </p:attrNameLst>
                                      </p:cBhvr>
                                      <p:tavLst>
                                        <p:tav tm="0">
                                          <p:val>
                                            <p:strVal val="#ppt_y+#ppt_h*1.125000"/>
                                          </p:val>
                                        </p:tav>
                                        <p:tav tm="100000">
                                          <p:val>
                                            <p:strVal val="#ppt_y"/>
                                          </p:val>
                                        </p:tav>
                                      </p:tavLst>
                                    </p:anim>
                                    <p:animEffect transition="in" filter="wipe(up)">
                                      <p:cBhvr>
                                        <p:cTn id="32" dur="500"/>
                                        <p:tgtEl>
                                          <p:spTgt spid="4198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Pitfalls of Anglo-</a:t>
            </a:r>
            <a:r>
              <a:rPr lang="en-US" dirty="0" err="1" smtClean="0"/>
              <a:t>Saxonism</a:t>
            </a:r>
            <a:endParaRPr lang="en-US" dirty="0"/>
          </a:p>
        </p:txBody>
      </p:sp>
      <p:pic>
        <p:nvPicPr>
          <p:cNvPr id="81922" name="Picture 2" descr="http://www.polynesia.com/images/Multi-media-public-images/Luau/luau-hula-auana-women.jpg"/>
          <p:cNvPicPr>
            <a:picLocks noGrp="1" noChangeAspect="1" noChangeArrowheads="1"/>
          </p:cNvPicPr>
          <p:nvPr>
            <p:ph sz="half" idx="4294967295"/>
          </p:nvPr>
        </p:nvPicPr>
        <p:blipFill rotWithShape="1">
          <a:blip r:embed="rId3">
            <a:extLst>
              <a:ext uri="{28A0092B-C50C-407E-A947-70E740481C1C}">
                <a14:useLocalDpi xmlns:a14="http://schemas.microsoft.com/office/drawing/2010/main" val="0"/>
              </a:ext>
            </a:extLst>
          </a:blip>
          <a:srcRect l="8717" r="9359"/>
          <a:stretch/>
        </p:blipFill>
        <p:spPr bwMode="auto">
          <a:xfrm>
            <a:off x="319245" y="2515777"/>
            <a:ext cx="4114800" cy="33504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6" name="Picture 4" descr="SURFING%20DUKE"/>
          <p:cNvPicPr>
            <a:picLocks noChangeAspect="1" noChangeArrowheads="1"/>
          </p:cNvPicPr>
          <p:nvPr/>
        </p:nvPicPr>
        <p:blipFill rotWithShape="1">
          <a:blip r:embed="rId4">
            <a:extLst>
              <a:ext uri="{28A0092B-C50C-407E-A947-70E740481C1C}">
                <a14:useLocalDpi xmlns:a14="http://schemas.microsoft.com/office/drawing/2010/main" val="0"/>
              </a:ext>
            </a:extLst>
          </a:blip>
          <a:srcRect l="5577" r="4687"/>
          <a:stretch/>
        </p:blipFill>
        <p:spPr bwMode="auto">
          <a:xfrm>
            <a:off x="4618892" y="2057400"/>
            <a:ext cx="2735140" cy="4267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7" name="Picture 6" descr="DukeKahanamoku19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3325" y="0"/>
            <a:ext cx="1590675"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01660" y="5638800"/>
            <a:ext cx="1935145" cy="923330"/>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5400" b="1"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Hula</a:t>
            </a:r>
            <a:endParaRPr lang="en-US" sz="5400" b="1"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9" name="Rectangle 8"/>
          <p:cNvSpPr/>
          <p:nvPr/>
        </p:nvSpPr>
        <p:spPr>
          <a:xfrm>
            <a:off x="1476846" y="1374392"/>
            <a:ext cx="6284092" cy="830997"/>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4800" b="1"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Duke </a:t>
            </a:r>
            <a:r>
              <a:rPr lang="en-US" sz="4800" b="1" spc="0" dirty="0" err="1"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Kahanamoku</a:t>
            </a:r>
            <a:endParaRPr lang="en-US" sz="4800" b="1"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Tree>
    <p:extLst>
      <p:ext uri="{BB962C8B-B14F-4D97-AF65-F5344CB8AC3E}">
        <p14:creationId xmlns:p14="http://schemas.microsoft.com/office/powerpoint/2010/main" val="3831785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81922"/>
                                        </p:tgtEl>
                                        <p:attrNameLst>
                                          <p:attrName>style.visibility</p:attrName>
                                        </p:attrNameLst>
                                      </p:cBhvr>
                                      <p:to>
                                        <p:strVal val="visible"/>
                                      </p:to>
                                    </p:set>
                                    <p:animEffect transition="in" filter="fade">
                                      <p:cBhvr>
                                        <p:cTn id="7" dur="1000"/>
                                        <p:tgtEl>
                                          <p:spTgt spid="81922"/>
                                        </p:tgtEl>
                                      </p:cBhvr>
                                    </p:animEffect>
                                    <p:anim calcmode="lin" valueType="num">
                                      <p:cBhvr>
                                        <p:cTn id="8" dur="1000" fill="hold"/>
                                        <p:tgtEl>
                                          <p:spTgt spid="81922"/>
                                        </p:tgtEl>
                                        <p:attrNameLst>
                                          <p:attrName>ppt_w</p:attrName>
                                        </p:attrNameLst>
                                      </p:cBhvr>
                                      <p:tavLst>
                                        <p:tav tm="0" fmla="#ppt_w*sin(2.5*pi*$)">
                                          <p:val>
                                            <p:fltVal val="0"/>
                                          </p:val>
                                        </p:tav>
                                        <p:tav tm="100000">
                                          <p:val>
                                            <p:fltVal val="1"/>
                                          </p:val>
                                        </p:tav>
                                      </p:tavLst>
                                    </p:anim>
                                    <p:anim calcmode="lin" valueType="num">
                                      <p:cBhvr>
                                        <p:cTn id="9" dur="1000" fill="hold"/>
                                        <p:tgtEl>
                                          <p:spTgt spid="81922"/>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ppt_w</p:attrName>
                                        </p:attrNameLst>
                                      </p:cBhvr>
                                      <p:tavLst>
                                        <p:tav tm="0" fmla="#ppt_w*sin(2.5*pi*$)">
                                          <p:val>
                                            <p:fltVal val="0"/>
                                          </p:val>
                                        </p:tav>
                                        <p:tav tm="100000">
                                          <p:val>
                                            <p:fltVal val="1"/>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ppt_w</p:attrName>
                                        </p:attrNameLst>
                                      </p:cBhvr>
                                      <p:tavLst>
                                        <p:tav tm="0" fmla="#ppt_w*sin(2.5*pi*$)">
                                          <p:val>
                                            <p:fltVal val="0"/>
                                          </p:val>
                                        </p:tav>
                                        <p:tav tm="100000">
                                          <p:val>
                                            <p:fltVal val="1"/>
                                          </p:val>
                                        </p:tav>
                                      </p:tavLst>
                                    </p:anim>
                                    <p:anim calcmode="lin" valueType="num">
                                      <p:cBhvr>
                                        <p:cTn id="21" dur="1000" fill="hold"/>
                                        <p:tgtEl>
                                          <p:spTgt spid="9"/>
                                        </p:tgtEl>
                                        <p:attrNameLst>
                                          <p:attrName>ppt_h</p:attrName>
                                        </p:attrNameLst>
                                      </p:cBhvr>
                                      <p:tavLst>
                                        <p:tav tm="0">
                                          <p:val>
                                            <p:strVal val="#ppt_h"/>
                                          </p:val>
                                        </p:tav>
                                        <p:tav tm="100000">
                                          <p:val>
                                            <p:strVal val="#ppt_h"/>
                                          </p:val>
                                        </p:tav>
                                      </p:tavLst>
                                    </p:anim>
                                  </p:childTnLst>
                                </p:cTn>
                              </p:par>
                              <p:par>
                                <p:cTn id="22" presetID="45"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ppt_w</p:attrName>
                                        </p:attrNameLst>
                                      </p:cBhvr>
                                      <p:tavLst>
                                        <p:tav tm="0" fmla="#ppt_w*sin(2.5*pi*$)">
                                          <p:val>
                                            <p:fltVal val="0"/>
                                          </p:val>
                                        </p:tav>
                                        <p:tav tm="100000">
                                          <p:val>
                                            <p:fltVal val="1"/>
                                          </p:val>
                                        </p:tav>
                                      </p:tavLst>
                                    </p:anim>
                                    <p:anim calcmode="lin" valueType="num">
                                      <p:cBhvr>
                                        <p:cTn id="26" dur="1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1000"/>
                                        <p:tgtEl>
                                          <p:spTgt spid="7"/>
                                        </p:tgtEl>
                                        <p:attrNameLst>
                                          <p:attrName>ppt_y</p:attrName>
                                        </p:attrNameLst>
                                      </p:cBhvr>
                                      <p:tavLst>
                                        <p:tav tm="0">
                                          <p:val>
                                            <p:strVal val="#ppt_y+#ppt_h*1.125000"/>
                                          </p:val>
                                        </p:tav>
                                        <p:tav tm="100000">
                                          <p:val>
                                            <p:strVal val="#ppt_y"/>
                                          </p:val>
                                        </p:tav>
                                      </p:tavLst>
                                    </p:anim>
                                    <p:animEffect transition="in" filter="wipe(up)">
                                      <p:cBhvr>
                                        <p:cTn id="3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p:cNvSpPr>
          <p:nvPr>
            <p:ph type="title"/>
          </p:nvPr>
        </p:nvSpPr>
        <p:spPr/>
        <p:txBody>
          <a:bodyPr/>
          <a:lstStyle/>
          <a:p>
            <a:pPr eaLnBrk="1" hangingPunct="1"/>
            <a:endParaRPr lang="en-US" altLang="en-US" smtClean="0">
              <a:solidFill>
                <a:schemeClr val="tx1"/>
              </a:solidFill>
              <a:ea typeface="ＭＳ Ｐゴシック" charset="-128"/>
            </a:endParaRPr>
          </a:p>
        </p:txBody>
      </p:sp>
      <p:sp>
        <p:nvSpPr>
          <p:cNvPr id="28674" name="Rectangle 3"/>
          <p:cNvSpPr>
            <a:spLocks noGrp="1"/>
          </p:cNvSpPr>
          <p:nvPr>
            <p:ph sz="quarter" idx="1"/>
          </p:nvPr>
        </p:nvSpPr>
        <p:spPr>
          <a:xfrm>
            <a:off x="301625" y="1527175"/>
            <a:ext cx="8504238" cy="4572000"/>
          </a:xfrm>
        </p:spPr>
        <p:txBody>
          <a:bodyPr/>
          <a:lstStyle/>
          <a:p>
            <a:pPr eaLnBrk="1" hangingPunct="1"/>
            <a:endParaRPr lang="en-US" altLang="en-US" smtClean="0">
              <a:ea typeface="ＭＳ Ｐゴシック" charset="-128"/>
            </a:endParaRPr>
          </a:p>
        </p:txBody>
      </p:sp>
      <p:pic>
        <p:nvPicPr>
          <p:cNvPr id="28675" name="Picture 7" descr="6375_753436165754_3300395_43712527_4931655_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WordArt 8"/>
          <p:cNvSpPr>
            <a:spLocks noChangeArrowheads="1" noChangeShapeType="1" noTextEdit="1"/>
          </p:cNvSpPr>
          <p:nvPr/>
        </p:nvSpPr>
        <p:spPr bwMode="auto">
          <a:xfrm>
            <a:off x="5867400" y="5410200"/>
            <a:ext cx="3028950" cy="1206500"/>
          </a:xfrm>
          <a:prstGeom prst="rect">
            <a:avLst/>
          </a:prstGeom>
        </p:spPr>
        <p:txBody>
          <a:bodyPr wrap="none" fromWordArt="1">
            <a:prstTxWarp prst="textPlain">
              <a:avLst>
                <a:gd name="adj" fmla="val 50000"/>
              </a:avLst>
            </a:prstTxWarp>
            <a:scene3d>
              <a:camera prst="legacyObliqueTopLeft"/>
              <a:lightRig rig="legacyNormal3" dir="r"/>
            </a:scene3d>
            <a:sp3d extrusionH="201600" prstMaterial="legacyMatte">
              <a:extrusionClr>
                <a:srgbClr val="0066CC"/>
              </a:extrusionClr>
            </a:sp3d>
          </a:bodyPr>
          <a:lstStyle/>
          <a:p>
            <a:pPr algn="ctr"/>
            <a:r>
              <a:rPr lang="en-US" sz="5400" b="1" i="1" kern="10" dirty="0" smtClean="0">
                <a:ln w="9525">
                  <a:round/>
                  <a:headEnd/>
                  <a:tailEnd/>
                </a:ln>
                <a:gradFill rotWithShape="1">
                  <a:gsLst>
                    <a:gs pos="0">
                      <a:srgbClr val="A50021"/>
                    </a:gs>
                    <a:gs pos="100000">
                      <a:srgbClr val="FF0000"/>
                    </a:gs>
                  </a:gsLst>
                  <a:lin ang="5400000" scaled="1"/>
                </a:gradFill>
                <a:latin typeface="Albertus Medium"/>
              </a:rPr>
              <a:t>China</a:t>
            </a:r>
            <a:endParaRPr lang="en-US" sz="5400" b="1" i="1" kern="10" dirty="0">
              <a:ln w="9525">
                <a:round/>
                <a:headEnd/>
                <a:tailEnd/>
              </a:ln>
              <a:gradFill rotWithShape="1">
                <a:gsLst>
                  <a:gs pos="0">
                    <a:srgbClr val="A50021"/>
                  </a:gs>
                  <a:gs pos="100000">
                    <a:srgbClr val="FF0000"/>
                  </a:gs>
                </a:gsLst>
                <a:lin ang="5400000" scaled="1"/>
              </a:gradFill>
              <a:latin typeface="Albertus Medium"/>
            </a:endParaRPr>
          </a:p>
        </p:txBody>
      </p:sp>
    </p:spTree>
    <p:extLst>
      <p:ext uri="{BB962C8B-B14F-4D97-AF65-F5344CB8AC3E}">
        <p14:creationId xmlns:p14="http://schemas.microsoft.com/office/powerpoint/2010/main" val="161200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8" descr="poppy_field"/>
          <p:cNvPicPr>
            <a:picLocks noChangeAspect="1" noChangeArrowheads="1"/>
          </p:cNvPicPr>
          <p:nvPr/>
        </p:nvPicPr>
        <p:blipFill>
          <a:blip r:embed="rId3">
            <a:extLst>
              <a:ext uri="{28A0092B-C50C-407E-A947-70E740481C1C}">
                <a14:useLocalDpi xmlns:a14="http://schemas.microsoft.com/office/drawing/2010/main" val="0"/>
              </a:ext>
            </a:extLst>
          </a:blip>
          <a:srcRect r="35847"/>
          <a:stretch>
            <a:fillRect/>
          </a:stretch>
        </p:blipFill>
        <p:spPr bwMode="auto">
          <a:xfrm>
            <a:off x="0" y="0"/>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6" name="Rectangle 2"/>
          <p:cNvSpPr>
            <a:spLocks noGrp="1"/>
          </p:cNvSpPr>
          <p:nvPr>
            <p:ph type="title"/>
          </p:nvPr>
        </p:nvSpPr>
        <p:spPr>
          <a:xfrm>
            <a:off x="304800" y="152400"/>
            <a:ext cx="7239000" cy="1143000"/>
          </a:xfrm>
        </p:spPr>
        <p:txBody>
          <a:bodyPr>
            <a:normAutofit/>
          </a:bodyPr>
          <a:lstStyle/>
          <a:p>
            <a:pPr algn="l" eaLnBrk="1" hangingPunct="1"/>
            <a:r>
              <a:rPr lang="en-US" altLang="en-US" sz="6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a typeface="ＭＳ Ｐゴシック" charset="-128"/>
              </a:rPr>
              <a:t>Opium</a:t>
            </a:r>
          </a:p>
        </p:txBody>
      </p:sp>
      <p:pic>
        <p:nvPicPr>
          <p:cNvPr id="30724" name="Picture 2" descr="http://3.bp.blogspot.com/-31V53Q0DB8I/T_Cs4jZEiwI/AAAAAAAAFGQ/cGEIejmg-MY/s1600/OpiumDividendMovi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38509">
            <a:off x="4499267" y="864943"/>
            <a:ext cx="4403012" cy="505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21185650">
            <a:off x="316698" y="3301701"/>
            <a:ext cx="3948112" cy="30305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365036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24"/>
                                        </p:tgtEl>
                                        <p:attrNameLst>
                                          <p:attrName>style.visibility</p:attrName>
                                        </p:attrNameLst>
                                      </p:cBhvr>
                                      <p:to>
                                        <p:strVal val="visible"/>
                                      </p:to>
                                    </p:set>
                                    <p:anim calcmode="lin" valueType="num">
                                      <p:cBhvr>
                                        <p:cTn id="7" dur="500" fill="hold"/>
                                        <p:tgtEl>
                                          <p:spTgt spid="30724"/>
                                        </p:tgtEl>
                                        <p:attrNameLst>
                                          <p:attrName>ppt_w</p:attrName>
                                        </p:attrNameLst>
                                      </p:cBhvr>
                                      <p:tavLst>
                                        <p:tav tm="0">
                                          <p:val>
                                            <p:fltVal val="0"/>
                                          </p:val>
                                        </p:tav>
                                        <p:tav tm="100000">
                                          <p:val>
                                            <p:strVal val="#ppt_w"/>
                                          </p:val>
                                        </p:tav>
                                      </p:tavLst>
                                    </p:anim>
                                    <p:anim calcmode="lin" valueType="num">
                                      <p:cBhvr>
                                        <p:cTn id="8" dur="500" fill="hold"/>
                                        <p:tgtEl>
                                          <p:spTgt spid="30724"/>
                                        </p:tgtEl>
                                        <p:attrNameLst>
                                          <p:attrName>ppt_h</p:attrName>
                                        </p:attrNameLst>
                                      </p:cBhvr>
                                      <p:tavLst>
                                        <p:tav tm="0">
                                          <p:val>
                                            <p:fltVal val="0"/>
                                          </p:val>
                                        </p:tav>
                                        <p:tav tm="100000">
                                          <p:val>
                                            <p:strVal val="#ppt_h"/>
                                          </p:val>
                                        </p:tav>
                                      </p:tavLst>
                                    </p:anim>
                                    <p:animEffect transition="in" filter="fade">
                                      <p:cBhvr>
                                        <p:cTn id="9" dur="500"/>
                                        <p:tgtEl>
                                          <p:spTgt spid="3072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p:cNvSpPr>
          <p:nvPr>
            <p:ph type="title"/>
          </p:nvPr>
        </p:nvSpPr>
        <p:spPr>
          <a:xfrm>
            <a:off x="304800" y="0"/>
            <a:ext cx="7886700" cy="1143000"/>
          </a:xfrm>
        </p:spPr>
        <p:txBody>
          <a:bodyPr/>
          <a:lstStyle/>
          <a:p>
            <a:pPr algn="l" eaLnBrk="1" hangingPunct="1"/>
            <a:r>
              <a:rPr lang="en-US" altLang="en-US" sz="4000" dirty="0" smtClean="0">
                <a:solidFill>
                  <a:schemeClr val="accent3"/>
                </a:solidFill>
                <a:ea typeface="ＭＳ Ｐゴシック" charset="-128"/>
                <a:hlinkClick r:id="rId3"/>
              </a:rPr>
              <a:t>Boxer Rebellion</a:t>
            </a:r>
            <a:endParaRPr lang="en-US" altLang="en-US" sz="4000" dirty="0" smtClean="0">
              <a:solidFill>
                <a:schemeClr val="accent3"/>
              </a:solidFill>
              <a:ea typeface="ＭＳ Ｐゴシック" charset="-128"/>
            </a:endParaRPr>
          </a:p>
        </p:txBody>
      </p:sp>
      <p:sp>
        <p:nvSpPr>
          <p:cNvPr id="31746" name="Rectangle 3"/>
          <p:cNvSpPr>
            <a:spLocks noGrp="1"/>
          </p:cNvSpPr>
          <p:nvPr>
            <p:ph sz="quarter" idx="1"/>
          </p:nvPr>
        </p:nvSpPr>
        <p:spPr>
          <a:xfrm>
            <a:off x="381000" y="1600200"/>
            <a:ext cx="4191000" cy="4724400"/>
          </a:xfrm>
        </p:spPr>
        <p:txBody>
          <a:bodyPr/>
          <a:lstStyle/>
          <a:p>
            <a:pPr eaLnBrk="1" hangingPunct="1"/>
            <a:r>
              <a:rPr lang="en-US" altLang="en-US" sz="3600" dirty="0" smtClean="0">
                <a:ea typeface="ＭＳ Ｐゴシック" charset="-128"/>
              </a:rPr>
              <a:t>“Society of Righteous and Harmonious Fists” (AKA: Boxers)</a:t>
            </a:r>
          </a:p>
          <a:p>
            <a:pPr lvl="1" eaLnBrk="1" hangingPunct="1"/>
            <a:r>
              <a:rPr lang="en-US" altLang="en-US" sz="2800" dirty="0" smtClean="0">
                <a:ea typeface="ＭＳ Ｐゴシック" charset="-128"/>
              </a:rPr>
              <a:t>Anti-foreign</a:t>
            </a:r>
          </a:p>
          <a:p>
            <a:pPr lvl="1" eaLnBrk="1" hangingPunct="1"/>
            <a:r>
              <a:rPr lang="en-US" altLang="en-US" sz="2800" dirty="0" smtClean="0">
                <a:ea typeface="ＭＳ Ｐゴシック" charset="-128"/>
              </a:rPr>
              <a:t>Anti-Christian</a:t>
            </a:r>
          </a:p>
          <a:p>
            <a:pPr eaLnBrk="1" hangingPunct="1"/>
            <a:r>
              <a:rPr lang="en-US" altLang="en-US" sz="3600" dirty="0" smtClean="0">
                <a:ea typeface="ＭＳ Ｐゴシック" charset="-128"/>
              </a:rPr>
              <a:t>Violent aftermath</a:t>
            </a:r>
          </a:p>
        </p:txBody>
      </p:sp>
      <p:pic>
        <p:nvPicPr>
          <p:cNvPr id="62466" name="Picture 2" descr="http://www.paulnoll.com/China/History/history-boxer-rebellion-pic-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68427">
            <a:off x="5642876" y="405608"/>
            <a:ext cx="2819398" cy="30769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2468" name="Picture 4" descr="http://www.wind-drifter.com/NavyYears/page12d(36).jpg"/>
          <p:cNvPicPr>
            <a:picLocks noChangeAspect="1" noChangeArrowheads="1"/>
          </p:cNvPicPr>
          <p:nvPr/>
        </p:nvPicPr>
        <p:blipFill rotWithShape="1">
          <a:blip r:embed="rId5">
            <a:extLst>
              <a:ext uri="{28A0092B-C50C-407E-A947-70E740481C1C}">
                <a14:useLocalDpi xmlns:a14="http://schemas.microsoft.com/office/drawing/2010/main" val="0"/>
              </a:ext>
            </a:extLst>
          </a:blip>
          <a:srcRect l="19472" r="18279"/>
          <a:stretch/>
        </p:blipFill>
        <p:spPr bwMode="auto">
          <a:xfrm rot="21376398">
            <a:off x="4605242" y="3466357"/>
            <a:ext cx="4157757" cy="2832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0860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1746">
                                            <p:txEl>
                                              <p:pRg st="0" end="0"/>
                                            </p:txEl>
                                          </p:spTgt>
                                        </p:tgtEl>
                                        <p:attrNameLst>
                                          <p:attrName>style.visibility</p:attrName>
                                        </p:attrNameLst>
                                      </p:cBhvr>
                                      <p:to>
                                        <p:strVal val="visible"/>
                                      </p:to>
                                    </p:set>
                                    <p:animEffect transition="in" filter="randombar(horizontal)">
                                      <p:cBhvr>
                                        <p:cTn id="7" dur="500"/>
                                        <p:tgtEl>
                                          <p:spTgt spid="31746">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62466"/>
                                        </p:tgtEl>
                                        <p:attrNameLst>
                                          <p:attrName>style.visibility</p:attrName>
                                        </p:attrNameLst>
                                      </p:cBhvr>
                                      <p:to>
                                        <p:strVal val="visible"/>
                                      </p:to>
                                    </p:set>
                                    <p:animEffect transition="in" filter="randombar(horizontal)">
                                      <p:cBhvr>
                                        <p:cTn id="10" dur="500"/>
                                        <p:tgtEl>
                                          <p:spTgt spid="6246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1746">
                                            <p:txEl>
                                              <p:pRg st="1" end="1"/>
                                            </p:txEl>
                                          </p:spTgt>
                                        </p:tgtEl>
                                        <p:attrNameLst>
                                          <p:attrName>style.visibility</p:attrName>
                                        </p:attrNameLst>
                                      </p:cBhvr>
                                      <p:to>
                                        <p:strVal val="visible"/>
                                      </p:to>
                                    </p:set>
                                    <p:animEffect transition="in" filter="randombar(horizontal)">
                                      <p:cBhvr>
                                        <p:cTn id="15" dur="500"/>
                                        <p:tgtEl>
                                          <p:spTgt spid="31746">
                                            <p:txEl>
                                              <p:pRg st="1" end="1"/>
                                            </p:txEl>
                                          </p:spTgt>
                                        </p:tgtEl>
                                      </p:cBhvr>
                                    </p:animEffect>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31746">
                                            <p:txEl>
                                              <p:pRg st="2" end="2"/>
                                            </p:txEl>
                                          </p:spTgt>
                                        </p:tgtEl>
                                        <p:attrNameLst>
                                          <p:attrName>style.visibility</p:attrName>
                                        </p:attrNameLst>
                                      </p:cBhvr>
                                      <p:to>
                                        <p:strVal val="visible"/>
                                      </p:to>
                                    </p:set>
                                    <p:animEffect transition="in" filter="randombar(horizontal)">
                                      <p:cBhvr>
                                        <p:cTn id="19" dur="500"/>
                                        <p:tgtEl>
                                          <p:spTgt spid="31746">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31746">
                                            <p:txEl>
                                              <p:pRg st="3" end="3"/>
                                            </p:txEl>
                                          </p:spTgt>
                                        </p:tgtEl>
                                        <p:attrNameLst>
                                          <p:attrName>style.visibility</p:attrName>
                                        </p:attrNameLst>
                                      </p:cBhvr>
                                      <p:to>
                                        <p:strVal val="visible"/>
                                      </p:to>
                                    </p:set>
                                    <p:animEffect transition="in" filter="randombar(horizontal)">
                                      <p:cBhvr>
                                        <p:cTn id="24" dur="500"/>
                                        <p:tgtEl>
                                          <p:spTgt spid="31746">
                                            <p:txEl>
                                              <p:pRg st="3" end="3"/>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62468"/>
                                        </p:tgtEl>
                                        <p:attrNameLst>
                                          <p:attrName>style.visibility</p:attrName>
                                        </p:attrNameLst>
                                      </p:cBhvr>
                                      <p:to>
                                        <p:strVal val="visible"/>
                                      </p:to>
                                    </p:set>
                                    <p:animEffect transition="in" filter="randombar(horizontal)">
                                      <p:cBhvr>
                                        <p:cTn id="27" dur="500"/>
                                        <p:tgtEl>
                                          <p:spTgt spid="624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AutoShape 2" descr="http://www.infobarrel.com/media/image/43582_max.jp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eorgia" pitchFamily="18" charset="0"/>
                <a:ea typeface="ＭＳ Ｐゴシック" charset="-128"/>
              </a:defRPr>
            </a:lvl1pPr>
            <a:lvl2pPr marL="742950" indent="-285750" eaLnBrk="0" hangingPunct="0">
              <a:defRPr sz="2400">
                <a:solidFill>
                  <a:schemeClr val="tx1"/>
                </a:solidFill>
                <a:latin typeface="Georgia" pitchFamily="18" charset="0"/>
                <a:ea typeface="ＭＳ Ｐゴシック" charset="-128"/>
              </a:defRPr>
            </a:lvl2pPr>
            <a:lvl3pPr marL="1143000" indent="-228600" eaLnBrk="0" hangingPunct="0">
              <a:defRPr sz="2400">
                <a:solidFill>
                  <a:schemeClr val="tx1"/>
                </a:solidFill>
                <a:latin typeface="Georgia" pitchFamily="18" charset="0"/>
                <a:ea typeface="ＭＳ Ｐゴシック" charset="-128"/>
              </a:defRPr>
            </a:lvl3pPr>
            <a:lvl4pPr marL="1600200" indent="-228600" eaLnBrk="0" hangingPunct="0">
              <a:defRPr sz="2400">
                <a:solidFill>
                  <a:schemeClr val="tx1"/>
                </a:solidFill>
                <a:latin typeface="Georgia" pitchFamily="18" charset="0"/>
                <a:ea typeface="ＭＳ Ｐゴシック" charset="-128"/>
              </a:defRPr>
            </a:lvl4pPr>
            <a:lvl5pPr marL="2057400" indent="-228600" eaLnBrk="0" hangingPunct="0">
              <a:defRPr sz="2400">
                <a:solidFill>
                  <a:schemeClr val="tx1"/>
                </a:solidFill>
                <a:latin typeface="Georgia"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Georgia"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Georgia"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Georgia"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Georgia" pitchFamily="18" charset="0"/>
                <a:ea typeface="ＭＳ Ｐゴシック" charset="-128"/>
              </a:defRPr>
            </a:lvl9pPr>
          </a:lstStyle>
          <a:p>
            <a:pPr eaLnBrk="1" hangingPunct="1"/>
            <a:endParaRPr lang="en-US" altLang="en-US" sz="1800"/>
          </a:p>
        </p:txBody>
      </p:sp>
      <p:sp>
        <p:nvSpPr>
          <p:cNvPr id="15362" name="AutoShape 4" descr="http://www.infobarrel.com/media/image/43582_max.jpg"/>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eorgia" pitchFamily="18" charset="0"/>
                <a:ea typeface="ＭＳ Ｐゴシック" charset="-128"/>
              </a:defRPr>
            </a:lvl1pPr>
            <a:lvl2pPr marL="742950" indent="-285750" eaLnBrk="0" hangingPunct="0">
              <a:defRPr sz="2400">
                <a:solidFill>
                  <a:schemeClr val="tx1"/>
                </a:solidFill>
                <a:latin typeface="Georgia" pitchFamily="18" charset="0"/>
                <a:ea typeface="ＭＳ Ｐゴシック" charset="-128"/>
              </a:defRPr>
            </a:lvl2pPr>
            <a:lvl3pPr marL="1143000" indent="-228600" eaLnBrk="0" hangingPunct="0">
              <a:defRPr sz="2400">
                <a:solidFill>
                  <a:schemeClr val="tx1"/>
                </a:solidFill>
                <a:latin typeface="Georgia" pitchFamily="18" charset="0"/>
                <a:ea typeface="ＭＳ Ｐゴシック" charset="-128"/>
              </a:defRPr>
            </a:lvl3pPr>
            <a:lvl4pPr marL="1600200" indent="-228600" eaLnBrk="0" hangingPunct="0">
              <a:defRPr sz="2400">
                <a:solidFill>
                  <a:schemeClr val="tx1"/>
                </a:solidFill>
                <a:latin typeface="Georgia" pitchFamily="18" charset="0"/>
                <a:ea typeface="ＭＳ Ｐゴシック" charset="-128"/>
              </a:defRPr>
            </a:lvl4pPr>
            <a:lvl5pPr marL="2057400" indent="-228600" eaLnBrk="0" hangingPunct="0">
              <a:defRPr sz="2400">
                <a:solidFill>
                  <a:schemeClr val="tx1"/>
                </a:solidFill>
                <a:latin typeface="Georgia" pitchFamily="18" charset="0"/>
                <a:ea typeface="ＭＳ Ｐゴシック" charset="-128"/>
              </a:defRPr>
            </a:lvl5pPr>
            <a:lvl6pPr marL="2514600" indent="-228600" eaLnBrk="0" fontAlgn="base" hangingPunct="0">
              <a:spcBef>
                <a:spcPct val="0"/>
              </a:spcBef>
              <a:spcAft>
                <a:spcPct val="0"/>
              </a:spcAft>
              <a:defRPr sz="2400">
                <a:solidFill>
                  <a:schemeClr val="tx1"/>
                </a:solidFill>
                <a:latin typeface="Georgia" pitchFamily="18" charset="0"/>
                <a:ea typeface="ＭＳ Ｐゴシック" charset="-128"/>
              </a:defRPr>
            </a:lvl6pPr>
            <a:lvl7pPr marL="2971800" indent="-228600" eaLnBrk="0" fontAlgn="base" hangingPunct="0">
              <a:spcBef>
                <a:spcPct val="0"/>
              </a:spcBef>
              <a:spcAft>
                <a:spcPct val="0"/>
              </a:spcAft>
              <a:defRPr sz="2400">
                <a:solidFill>
                  <a:schemeClr val="tx1"/>
                </a:solidFill>
                <a:latin typeface="Georgia" pitchFamily="18" charset="0"/>
                <a:ea typeface="ＭＳ Ｐゴシック" charset="-128"/>
              </a:defRPr>
            </a:lvl7pPr>
            <a:lvl8pPr marL="3429000" indent="-228600" eaLnBrk="0" fontAlgn="base" hangingPunct="0">
              <a:spcBef>
                <a:spcPct val="0"/>
              </a:spcBef>
              <a:spcAft>
                <a:spcPct val="0"/>
              </a:spcAft>
              <a:defRPr sz="2400">
                <a:solidFill>
                  <a:schemeClr val="tx1"/>
                </a:solidFill>
                <a:latin typeface="Georgia" pitchFamily="18" charset="0"/>
                <a:ea typeface="ＭＳ Ｐゴシック" charset="-128"/>
              </a:defRPr>
            </a:lvl8pPr>
            <a:lvl9pPr marL="3886200" indent="-228600" eaLnBrk="0" fontAlgn="base" hangingPunct="0">
              <a:spcBef>
                <a:spcPct val="0"/>
              </a:spcBef>
              <a:spcAft>
                <a:spcPct val="0"/>
              </a:spcAft>
              <a:defRPr sz="2400">
                <a:solidFill>
                  <a:schemeClr val="tx1"/>
                </a:solidFill>
                <a:latin typeface="Georgia" pitchFamily="18" charset="0"/>
                <a:ea typeface="ＭＳ Ｐゴシック" charset="-128"/>
              </a:defRPr>
            </a:lvl9pPr>
          </a:lstStyle>
          <a:p>
            <a:pPr eaLnBrk="1" hangingPunct="1"/>
            <a:endParaRPr lang="en-US" altLang="en-US" sz="1800"/>
          </a:p>
        </p:txBody>
      </p:sp>
      <p:pic>
        <p:nvPicPr>
          <p:cNvPr id="15364" name="Picture 5"/>
          <p:cNvPicPr>
            <a:picLocks noChangeAspect="1" noChangeArrowheads="1"/>
          </p:cNvPicPr>
          <p:nvPr/>
        </p:nvPicPr>
        <p:blipFill>
          <a:blip r:embed="rId3">
            <a:extLst>
              <a:ext uri="{28A0092B-C50C-407E-A947-70E740481C1C}">
                <a14:useLocalDpi xmlns:a14="http://schemas.microsoft.com/office/drawing/2010/main" val="0"/>
              </a:ext>
            </a:extLst>
          </a:blip>
          <a:srcRect l="800"/>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descr="http://wps.pearsoncustom.com/wps/media/objects/2426/2484749/chap_assets/images/image24_2.jpg"/>
          <p:cNvPicPr>
            <a:picLocks noChangeAspect="1" noChangeArrowheads="1"/>
          </p:cNvPicPr>
          <p:nvPr/>
        </p:nvPicPr>
        <p:blipFill>
          <a:blip r:embed="rId2">
            <a:extLst>
              <a:ext uri="{28A0092B-C50C-407E-A947-70E740481C1C}">
                <a14:useLocalDpi xmlns:a14="http://schemas.microsoft.com/office/drawing/2010/main" val="0"/>
              </a:ext>
            </a:extLst>
          </a:blip>
          <a:srcRect l="1666" r="583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4325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p:txBody>
          <a:bodyPr/>
          <a:lstStyle/>
          <a:p>
            <a:pPr eaLnBrk="1" hangingPunct="1"/>
            <a:r>
              <a:rPr lang="en-US" altLang="en-US" smtClean="0">
                <a:solidFill>
                  <a:srgbClr val="7B9899"/>
                </a:solidFill>
                <a:ea typeface="ＭＳ Ｐゴシック" charset="-128"/>
              </a:rPr>
              <a:t>Open Door Policy</a:t>
            </a:r>
          </a:p>
        </p:txBody>
      </p:sp>
      <p:sp>
        <p:nvSpPr>
          <p:cNvPr id="2" name="Content Placeholder 1"/>
          <p:cNvSpPr>
            <a:spLocks noGrp="1"/>
          </p:cNvSpPr>
          <p:nvPr>
            <p:ph sz="quarter" idx="1"/>
          </p:nvPr>
        </p:nvSpPr>
        <p:spPr>
          <a:xfrm>
            <a:off x="4114800" y="1527048"/>
            <a:ext cx="4690872" cy="4835652"/>
          </a:xfrm>
        </p:spPr>
        <p:txBody>
          <a:bodyPr/>
          <a:lstStyle/>
          <a:p>
            <a:r>
              <a:rPr lang="en-US" sz="3200" dirty="0" smtClean="0"/>
              <a:t>Increase influence in China</a:t>
            </a:r>
          </a:p>
          <a:p>
            <a:pPr lvl="1"/>
            <a:r>
              <a:rPr lang="en-US" sz="2800" dirty="0" smtClean="0"/>
              <a:t>Foreign spheres of influence</a:t>
            </a:r>
          </a:p>
          <a:p>
            <a:r>
              <a:rPr lang="en-US" sz="3200" dirty="0" smtClean="0"/>
              <a:t>Open Door Policy (1900)</a:t>
            </a:r>
          </a:p>
          <a:p>
            <a:pPr lvl="1"/>
            <a:r>
              <a:rPr lang="en-US" sz="2800" dirty="0" err="1" smtClean="0"/>
              <a:t>SoS</a:t>
            </a:r>
            <a:r>
              <a:rPr lang="en-US" sz="2800" dirty="0" smtClean="0"/>
              <a:t> John Hay</a:t>
            </a:r>
          </a:p>
          <a:p>
            <a:r>
              <a:rPr lang="en-US" sz="3200" dirty="0" smtClean="0"/>
              <a:t>Granted consent “in principle”</a:t>
            </a:r>
          </a:p>
        </p:txBody>
      </p:sp>
      <p:pic>
        <p:nvPicPr>
          <p:cNvPr id="60420" name="Picture 4" descr="http://static1.wikia.nocookie.net/__cb20120219230952/althistory/images/3/32/China_imperialism_carto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447800"/>
            <a:ext cx="3653333" cy="4914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3296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 presetClass="entr" presetSubtype="4" fill="hold" grpId="0" nodeType="after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 calcmode="lin" valueType="num">
                                      <p:cBhvr additive="base">
                                        <p:cTn id="24"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 calcmode="lin" valueType="num">
                                      <p:cBhvr additive="base">
                                        <p:cTn id="30"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descr="http://instruct.westvalley.edu/kelly/Distance_Learning/Images/17B_L08/opendoor.jpg"/>
          <p:cNvPicPr>
            <a:picLocks noChangeAspect="1" noChangeArrowheads="1"/>
          </p:cNvPicPr>
          <p:nvPr/>
        </p:nvPicPr>
        <p:blipFill>
          <a:blip r:embed="rId3">
            <a:extLst>
              <a:ext uri="{28A0092B-C50C-407E-A947-70E740481C1C}">
                <a14:useLocalDpi xmlns:a14="http://schemas.microsoft.com/office/drawing/2010/main" val="0"/>
              </a:ext>
            </a:extLst>
          </a:blip>
          <a:srcRect t="3333" b="444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9446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p:txBody>
          <a:bodyPr/>
          <a:lstStyle/>
          <a:p>
            <a:pPr eaLnBrk="1" hangingPunct="1"/>
            <a:r>
              <a:rPr lang="en-US" altLang="en-US" dirty="0" smtClean="0">
                <a:solidFill>
                  <a:srgbClr val="7B9899"/>
                </a:solidFill>
                <a:ea typeface="ＭＳ Ｐゴシック" charset="-128"/>
              </a:rPr>
              <a:t>Influences Towards Imperialism</a:t>
            </a:r>
          </a:p>
        </p:txBody>
      </p:sp>
      <p:sp>
        <p:nvSpPr>
          <p:cNvPr id="2" name="Content Placeholder 1"/>
          <p:cNvSpPr>
            <a:spLocks noGrp="1"/>
          </p:cNvSpPr>
          <p:nvPr>
            <p:ph sz="quarter" idx="1"/>
          </p:nvPr>
        </p:nvSpPr>
        <p:spPr>
          <a:xfrm>
            <a:off x="301752" y="1527048"/>
            <a:ext cx="4615673" cy="4572000"/>
          </a:xfrm>
        </p:spPr>
        <p:txBody>
          <a:bodyPr/>
          <a:lstStyle/>
          <a:p>
            <a:r>
              <a:rPr lang="en-US" sz="3600" dirty="0" smtClean="0"/>
              <a:t>Alaska Purchase (Seward’s Folly)</a:t>
            </a:r>
          </a:p>
          <a:p>
            <a:r>
              <a:rPr lang="en-US" sz="3600" dirty="0" smtClean="0"/>
              <a:t>Missionaries and the Social Gospel</a:t>
            </a:r>
          </a:p>
          <a:p>
            <a:r>
              <a:rPr lang="en-US" sz="3600" dirty="0" smtClean="0"/>
              <a:t>Social Darwinism</a:t>
            </a:r>
          </a:p>
          <a:p>
            <a:r>
              <a:rPr lang="en-US" sz="3600" dirty="0" smtClean="0"/>
              <a:t>Need for new markets</a:t>
            </a:r>
            <a:endParaRPr lang="en-US" sz="3600" dirty="0"/>
          </a:p>
        </p:txBody>
      </p:sp>
      <p:pic>
        <p:nvPicPr>
          <p:cNvPr id="194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90831">
            <a:off x="5032125" y="1867488"/>
            <a:ext cx="3825450" cy="28767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8" name="Picture 12" descr="http://www.mmpworld.com/wp-content/uploads/2010/04/Evolution.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58925" y="4495800"/>
            <a:ext cx="6213350" cy="2300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down)">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down)">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1625" y="228600"/>
            <a:ext cx="5489575" cy="990600"/>
          </a:xfrm>
        </p:spPr>
        <p:txBody>
          <a:bodyPr/>
          <a:lstStyle/>
          <a:p>
            <a:pPr algn="l"/>
            <a:r>
              <a:rPr lang="en-US" dirty="0" smtClean="0"/>
              <a:t>Influences towards Imperialism</a:t>
            </a:r>
            <a:endParaRPr lang="en-US" dirty="0"/>
          </a:p>
        </p:txBody>
      </p:sp>
      <p:sp>
        <p:nvSpPr>
          <p:cNvPr id="20481" name="Rectangle 3"/>
          <p:cNvSpPr>
            <a:spLocks noGrp="1"/>
          </p:cNvSpPr>
          <p:nvPr>
            <p:ph type="body" sz="half" idx="4294967295"/>
          </p:nvPr>
        </p:nvSpPr>
        <p:spPr>
          <a:xfrm>
            <a:off x="152401" y="1609725"/>
            <a:ext cx="4860924" cy="4846638"/>
          </a:xfrm>
        </p:spPr>
        <p:txBody>
          <a:bodyPr/>
          <a:lstStyle/>
          <a:p>
            <a:pPr eaLnBrk="1" hangingPunct="1"/>
            <a:r>
              <a:rPr lang="en-US" altLang="en-US" sz="3600" dirty="0" smtClean="0">
                <a:ea typeface="ＭＳ Ｐゴシック" charset="-128"/>
              </a:rPr>
              <a:t>Social Darwinism</a:t>
            </a:r>
          </a:p>
          <a:p>
            <a:pPr eaLnBrk="1" hangingPunct="1"/>
            <a:r>
              <a:rPr lang="en-US" altLang="en-US" sz="3600" dirty="0" smtClean="0">
                <a:ea typeface="ＭＳ Ｐゴシック" charset="-128"/>
              </a:rPr>
              <a:t>Anglo-</a:t>
            </a:r>
            <a:r>
              <a:rPr lang="en-US" altLang="en-US" sz="3600" dirty="0" err="1" smtClean="0">
                <a:ea typeface="ＭＳ Ｐゴシック" charset="-128"/>
              </a:rPr>
              <a:t>Saxonism</a:t>
            </a:r>
            <a:endParaRPr lang="en-US" altLang="en-US" sz="3600" dirty="0" smtClean="0">
              <a:ea typeface="ＭＳ Ｐゴシック" charset="-128"/>
            </a:endParaRPr>
          </a:p>
        </p:txBody>
      </p:sp>
      <p:graphicFrame>
        <p:nvGraphicFramePr>
          <p:cNvPr id="2" name="Diagram 1"/>
          <p:cNvGraphicFramePr/>
          <p:nvPr>
            <p:extLst>
              <p:ext uri="{D42A27DB-BD31-4B8C-83A1-F6EECF244321}">
                <p14:modId xmlns:p14="http://schemas.microsoft.com/office/powerpoint/2010/main" val="441482359"/>
              </p:ext>
            </p:extLst>
          </p:nvPr>
        </p:nvGraphicFramePr>
        <p:xfrm>
          <a:off x="2590800" y="332068"/>
          <a:ext cx="6324601" cy="6096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descr="http://i202.photobucket.com/albums/aa144/Primate_bucket/caf6ce15e7136727ef2a0ede21a117b6.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252401">
            <a:off x="762842" y="3242726"/>
            <a:ext cx="2109406" cy="31430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15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481">
                                            <p:txEl>
                                              <p:pRg st="0" end="0"/>
                                            </p:txEl>
                                          </p:spTgt>
                                        </p:tgtEl>
                                        <p:attrNameLst>
                                          <p:attrName>style.visibility</p:attrName>
                                        </p:attrNameLst>
                                      </p:cBhvr>
                                      <p:to>
                                        <p:strVal val="visible"/>
                                      </p:to>
                                    </p:set>
                                    <p:animEffect transition="in" filter="fade">
                                      <p:cBhvr>
                                        <p:cTn id="7" dur="500"/>
                                        <p:tgtEl>
                                          <p:spTgt spid="2048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481">
                                            <p:txEl>
                                              <p:pRg st="1" end="1"/>
                                            </p:txEl>
                                          </p:spTgt>
                                        </p:tgtEl>
                                        <p:attrNameLst>
                                          <p:attrName>style.visibility</p:attrName>
                                        </p:attrNameLst>
                                      </p:cBhvr>
                                      <p:to>
                                        <p:strVal val="visible"/>
                                      </p:to>
                                    </p:set>
                                    <p:animEffect transition="in" filter="fade">
                                      <p:cBhvr>
                                        <p:cTn id="12" dur="500"/>
                                        <p:tgtEl>
                                          <p:spTgt spid="2048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1" grpId="0" uiExpand="1" build="p"/>
      <p:bldGraphic spid="2"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7" descr="Judge%20cartoon"/>
          <p:cNvPicPr>
            <a:picLocks noChangeAspect="1" noChangeArrowheads="1"/>
          </p:cNvPicPr>
          <p:nvPr/>
        </p:nvPicPr>
        <p:blipFill>
          <a:blip r:embed="rId3">
            <a:extLst>
              <a:ext uri="{28A0092B-C50C-407E-A947-70E740481C1C}">
                <a14:useLocalDpi xmlns:a14="http://schemas.microsoft.com/office/drawing/2010/main" val="0"/>
              </a:ext>
            </a:extLst>
          </a:blip>
          <a:srcRect l="3339" t="1315" r="4004" b="9210"/>
          <a:stretch>
            <a:fillRect/>
          </a:stretch>
        </p:blipFill>
        <p:spPr bwMode="auto">
          <a:xfrm>
            <a:off x="-6349" y="990600"/>
            <a:ext cx="90805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Content Placeholder 2"/>
          <p:cNvSpPr>
            <a:spLocks noGrp="1"/>
          </p:cNvSpPr>
          <p:nvPr>
            <p:ph sz="quarter" idx="4294967295"/>
          </p:nvPr>
        </p:nvSpPr>
        <p:spPr>
          <a:xfrm>
            <a:off x="0" y="4724400"/>
            <a:ext cx="3962400" cy="2133600"/>
          </a:xfrm>
          <a:solidFill>
            <a:srgbClr val="9E744A">
              <a:alpha val="64706"/>
            </a:srgbClr>
          </a:solidFill>
        </p:spPr>
        <p:txBody>
          <a:bodyPr>
            <a:noAutofit/>
          </a:bodyPr>
          <a:lstStyle/>
          <a:p>
            <a:pPr marL="274320" indent="-274320" eaLnBrk="1" fontAlgn="auto" hangingPunct="1">
              <a:spcAft>
                <a:spcPts val="0"/>
              </a:spcAft>
              <a:buFont typeface="Wingdings 2" pitchFamily="18" charset="2"/>
              <a:buNone/>
              <a:defRPr/>
            </a:pPr>
            <a:r>
              <a:rPr lang="en-US" sz="1600" b="1" dirty="0" smtClean="0">
                <a:solidFill>
                  <a:schemeClr val="hlink"/>
                </a:solidFill>
                <a:ea typeface="+mn-ea"/>
              </a:rPr>
              <a:t>	</a:t>
            </a:r>
            <a:r>
              <a:rPr lang="en-US" sz="1600" b="1" dirty="0" smtClean="0">
                <a:solidFill>
                  <a:schemeClr val="bg1"/>
                </a:solidFill>
                <a:ea typeface="+mn-ea"/>
              </a:rPr>
              <a:t>Take up the White Man's burden-</a:t>
            </a:r>
            <a:br>
              <a:rPr lang="en-US" sz="1600" b="1" dirty="0" smtClean="0">
                <a:solidFill>
                  <a:schemeClr val="bg1"/>
                </a:solidFill>
                <a:ea typeface="+mn-ea"/>
              </a:rPr>
            </a:br>
            <a:r>
              <a:rPr lang="en-US" sz="1600" b="1" dirty="0" smtClean="0">
                <a:solidFill>
                  <a:schemeClr val="bg1"/>
                </a:solidFill>
                <a:ea typeface="+mn-ea"/>
              </a:rPr>
              <a:t>Send forth the best ye breed-</a:t>
            </a:r>
            <a:br>
              <a:rPr lang="en-US" sz="1600" b="1" dirty="0" smtClean="0">
                <a:solidFill>
                  <a:schemeClr val="bg1"/>
                </a:solidFill>
                <a:ea typeface="+mn-ea"/>
              </a:rPr>
            </a:br>
            <a:r>
              <a:rPr lang="en-US" sz="1600" b="1" dirty="0" smtClean="0">
                <a:solidFill>
                  <a:schemeClr val="bg1"/>
                </a:solidFill>
                <a:ea typeface="+mn-ea"/>
              </a:rPr>
              <a:t>Go bind your sons to exile</a:t>
            </a:r>
            <a:br>
              <a:rPr lang="en-US" sz="1600" b="1" dirty="0" smtClean="0">
                <a:solidFill>
                  <a:schemeClr val="bg1"/>
                </a:solidFill>
                <a:ea typeface="+mn-ea"/>
              </a:rPr>
            </a:br>
            <a:r>
              <a:rPr lang="en-US" sz="1600" b="1" dirty="0" smtClean="0">
                <a:solidFill>
                  <a:schemeClr val="bg1"/>
                </a:solidFill>
                <a:ea typeface="+mn-ea"/>
              </a:rPr>
              <a:t>To serve your captives' need;</a:t>
            </a:r>
            <a:br>
              <a:rPr lang="en-US" sz="1600" b="1" dirty="0" smtClean="0">
                <a:solidFill>
                  <a:schemeClr val="bg1"/>
                </a:solidFill>
                <a:ea typeface="+mn-ea"/>
              </a:rPr>
            </a:br>
            <a:r>
              <a:rPr lang="en-US" sz="1600" b="1" dirty="0" smtClean="0">
                <a:solidFill>
                  <a:schemeClr val="bg1"/>
                </a:solidFill>
                <a:ea typeface="+mn-ea"/>
              </a:rPr>
              <a:t>To wait in heavy harness,</a:t>
            </a:r>
            <a:br>
              <a:rPr lang="en-US" sz="1600" b="1" dirty="0" smtClean="0">
                <a:solidFill>
                  <a:schemeClr val="bg1"/>
                </a:solidFill>
                <a:ea typeface="+mn-ea"/>
              </a:rPr>
            </a:br>
            <a:r>
              <a:rPr lang="en-US" sz="1600" b="1" dirty="0" smtClean="0">
                <a:solidFill>
                  <a:schemeClr val="bg1"/>
                </a:solidFill>
                <a:ea typeface="+mn-ea"/>
              </a:rPr>
              <a:t>On fluttered folk and wild-</a:t>
            </a:r>
            <a:br>
              <a:rPr lang="en-US" sz="1600" b="1" dirty="0" smtClean="0">
                <a:solidFill>
                  <a:schemeClr val="bg1"/>
                </a:solidFill>
                <a:ea typeface="+mn-ea"/>
              </a:rPr>
            </a:br>
            <a:r>
              <a:rPr lang="en-US" sz="1600" b="1" dirty="0" smtClean="0">
                <a:solidFill>
                  <a:schemeClr val="bg1"/>
                </a:solidFill>
                <a:ea typeface="+mn-ea"/>
              </a:rPr>
              <a:t>Your new-caught, sullen peoples,</a:t>
            </a:r>
            <a:br>
              <a:rPr lang="en-US" sz="1600" b="1" dirty="0" smtClean="0">
                <a:solidFill>
                  <a:schemeClr val="bg1"/>
                </a:solidFill>
                <a:ea typeface="+mn-ea"/>
              </a:rPr>
            </a:br>
            <a:r>
              <a:rPr lang="en-US" sz="1600" b="1" dirty="0" smtClean="0">
                <a:solidFill>
                  <a:schemeClr val="bg1"/>
                </a:solidFill>
                <a:ea typeface="+mn-ea"/>
              </a:rPr>
              <a:t>Half-devil and half-child.</a:t>
            </a:r>
            <a:endParaRPr lang="en-US" sz="1600" b="1" dirty="0" smtClean="0">
              <a:solidFill>
                <a:schemeClr val="hlink"/>
              </a:solidFill>
              <a:ea typeface="+mn-ea"/>
            </a:endParaRPr>
          </a:p>
        </p:txBody>
      </p:sp>
      <p:sp>
        <p:nvSpPr>
          <p:cNvPr id="7" name="Rectangle 6"/>
          <p:cNvSpPr/>
          <p:nvPr/>
        </p:nvSpPr>
        <p:spPr>
          <a:xfrm>
            <a:off x="152401" y="152400"/>
            <a:ext cx="8763000" cy="1323439"/>
          </a:xfrm>
          <a:prstGeom prst="rect">
            <a:avLst/>
          </a:prstGeom>
          <a:noFill/>
        </p:spPr>
        <p:txBody>
          <a:bodyPr wrap="square">
            <a:spAutoFit/>
          </a:bodyPr>
          <a:lstStyle/>
          <a:p>
            <a:pPr algn="ctr" fontAlgn="auto">
              <a:spcBef>
                <a:spcPts val="0"/>
              </a:spcBef>
              <a:spcAft>
                <a:spcPts val="0"/>
              </a:spcAft>
              <a:defRPr/>
            </a:pPr>
            <a:r>
              <a:rPr lang="en-US" sz="4000" b="1" i="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mn-lt"/>
                <a:ea typeface="+mn-ea"/>
              </a:rPr>
              <a:t>White Man’s </a:t>
            </a:r>
            <a:r>
              <a:rPr lang="en-US" sz="4000" b="1" i="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mn-lt"/>
                <a:ea typeface="+mn-ea"/>
              </a:rPr>
              <a:t>Burden </a:t>
            </a:r>
            <a:r>
              <a:rPr lang="en-US" sz="40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mn-lt"/>
                <a:ea typeface="+mn-ea"/>
              </a:rPr>
              <a:t>– Rudyard Kipling</a:t>
            </a:r>
            <a:endParaRPr lang="en-US" sz="40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mn-lt"/>
              <a:ea typeface="+mn-ea"/>
            </a:endParaRPr>
          </a:p>
        </p:txBody>
      </p:sp>
      <p:pic>
        <p:nvPicPr>
          <p:cNvPr id="9" name="Picture 4" descr="http://www.kidsinproduction.com/bg_jungle01.jpg">
            <a:hlinkClick r:id="rId4"/>
          </p:cNvPr>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6529754" y="4648200"/>
            <a:ext cx="2876550" cy="2312987"/>
          </a:xfrm>
          <a:prstGeom prst="rect">
            <a:avLst/>
          </a:prstGeom>
          <a:noFill/>
          <a:ln w="9525">
            <a:noFill/>
            <a:miter lim="800000"/>
            <a:headEnd/>
            <a:tailEnd/>
          </a:ln>
        </p:spPr>
      </p:pic>
    </p:spTree>
    <p:extLst>
      <p:ext uri="{BB962C8B-B14F-4D97-AF65-F5344CB8AC3E}">
        <p14:creationId xmlns:p14="http://schemas.microsoft.com/office/powerpoint/2010/main" val="3481580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315">
                                            <p:bg/>
                                          </p:spTgt>
                                        </p:tgtEl>
                                        <p:attrNameLst>
                                          <p:attrName>style.visibility</p:attrName>
                                        </p:attrNameLst>
                                      </p:cBhvr>
                                      <p:to>
                                        <p:strVal val="visible"/>
                                      </p:to>
                                    </p:set>
                                    <p:animEffect transition="in" filter="fade">
                                      <p:cBhvr>
                                        <p:cTn id="7" dur="1000"/>
                                        <p:tgtEl>
                                          <p:spTgt spid="13315">
                                            <p:bg/>
                                          </p:spTgt>
                                        </p:tgtEl>
                                      </p:cBhvr>
                                    </p:animEffect>
                                    <p:anim calcmode="lin" valueType="num">
                                      <p:cBhvr>
                                        <p:cTn id="8" dur="1000" fill="hold"/>
                                        <p:tgtEl>
                                          <p:spTgt spid="13315">
                                            <p:bg/>
                                          </p:spTgt>
                                        </p:tgtEl>
                                        <p:attrNameLst>
                                          <p:attrName>ppt_x</p:attrName>
                                        </p:attrNameLst>
                                      </p:cBhvr>
                                      <p:tavLst>
                                        <p:tav tm="0">
                                          <p:val>
                                            <p:strVal val="#ppt_x"/>
                                          </p:val>
                                        </p:tav>
                                        <p:tav tm="100000">
                                          <p:val>
                                            <p:strVal val="#ppt_x"/>
                                          </p:val>
                                        </p:tav>
                                      </p:tavLst>
                                    </p:anim>
                                    <p:anim calcmode="lin" valueType="num">
                                      <p:cBhvr>
                                        <p:cTn id="9" dur="1000" fill="hold"/>
                                        <p:tgtEl>
                                          <p:spTgt spid="13315">
                                            <p:bg/>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315">
                                            <p:txEl>
                                              <p:pRg st="0" end="0"/>
                                            </p:txEl>
                                          </p:spTgt>
                                        </p:tgtEl>
                                        <p:attrNameLst>
                                          <p:attrName>style.visibility</p:attrName>
                                        </p:attrNameLst>
                                      </p:cBhvr>
                                      <p:to>
                                        <p:strVal val="visible"/>
                                      </p:to>
                                    </p:set>
                                    <p:animEffect transition="in" filter="fade">
                                      <p:cBhvr>
                                        <p:cTn id="12" dur="1000"/>
                                        <p:tgtEl>
                                          <p:spTgt spid="13315">
                                            <p:txEl>
                                              <p:pRg st="0" end="0"/>
                                            </p:txEl>
                                          </p:spTgt>
                                        </p:tgtEl>
                                      </p:cBhvr>
                                    </p:animEffect>
                                    <p:anim calcmode="lin" valueType="num">
                                      <p:cBhvr>
                                        <p:cTn id="13" dur="1000" fill="hold"/>
                                        <p:tgtEl>
                                          <p:spTgt spid="1331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33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750"/>
                                        <p:tgtEl>
                                          <p:spTgt spid="9"/>
                                        </p:tgtEl>
                                      </p:cBhvr>
                                    </p:animEffect>
                                    <p:anim calcmode="lin" valueType="num">
                                      <p:cBhvr>
                                        <p:cTn id="20" dur="750" fill="hold"/>
                                        <p:tgtEl>
                                          <p:spTgt spid="9"/>
                                        </p:tgtEl>
                                        <p:attrNameLst>
                                          <p:attrName>ppt_x</p:attrName>
                                        </p:attrNameLst>
                                      </p:cBhvr>
                                      <p:tavLst>
                                        <p:tav tm="0">
                                          <p:val>
                                            <p:strVal val="#ppt_x"/>
                                          </p:val>
                                        </p:tav>
                                        <p:tav tm="100000">
                                          <p:val>
                                            <p:strVal val="#ppt_x"/>
                                          </p:val>
                                        </p:tav>
                                      </p:tavLst>
                                    </p:anim>
                                    <p:anim calcmode="lin" valueType="num">
                                      <p:cBhvr>
                                        <p:cTn id="21" dur="75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uiExpand="1"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4"/>
          <p:cNvSpPr>
            <a:spLocks noGrp="1"/>
          </p:cNvSpPr>
          <p:nvPr>
            <p:ph type="title"/>
          </p:nvPr>
        </p:nvSpPr>
        <p:spPr/>
        <p:txBody>
          <a:bodyPr/>
          <a:lstStyle/>
          <a:p>
            <a:pPr eaLnBrk="1" hangingPunct="1"/>
            <a:r>
              <a:rPr lang="en-US" altLang="en-US" smtClean="0">
                <a:solidFill>
                  <a:srgbClr val="7B9899"/>
                </a:solidFill>
                <a:ea typeface="ＭＳ Ｐゴシック" charset="-128"/>
              </a:rPr>
              <a:t>White Man</a:t>
            </a:r>
            <a:r>
              <a:rPr lang="ja-JP" altLang="en-US" smtClean="0">
                <a:solidFill>
                  <a:srgbClr val="7B9899"/>
                </a:solidFill>
                <a:ea typeface="ＭＳ Ｐゴシック" charset="-128"/>
              </a:rPr>
              <a:t>’</a:t>
            </a:r>
            <a:r>
              <a:rPr lang="en-US" altLang="ja-JP" smtClean="0">
                <a:solidFill>
                  <a:srgbClr val="7B9899"/>
                </a:solidFill>
                <a:ea typeface="ＭＳ Ｐゴシック" charset="-128"/>
              </a:rPr>
              <a:t>s Burden</a:t>
            </a:r>
            <a:endParaRPr lang="en-US" altLang="en-US" smtClean="0">
              <a:solidFill>
                <a:srgbClr val="7B9899"/>
              </a:solidFill>
              <a:ea typeface="ＭＳ Ｐゴシック" charset="-128"/>
            </a:endParaRPr>
          </a:p>
        </p:txBody>
      </p:sp>
      <p:pic>
        <p:nvPicPr>
          <p:cNvPr id="23555" name="Picture 4" descr="burd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87602">
            <a:off x="5410200" y="1295400"/>
            <a:ext cx="3576638" cy="5410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p:cNvSpPr>
            <a:spLocks noGrp="1"/>
          </p:cNvSpPr>
          <p:nvPr>
            <p:ph sz="quarter" idx="1"/>
          </p:nvPr>
        </p:nvSpPr>
        <p:spPr>
          <a:xfrm>
            <a:off x="317500" y="1527048"/>
            <a:ext cx="5092700" cy="4572000"/>
          </a:xfrm>
        </p:spPr>
        <p:txBody>
          <a:bodyPr/>
          <a:lstStyle/>
          <a:p>
            <a:r>
              <a:rPr lang="en-US" sz="3000" dirty="0" smtClean="0"/>
              <a:t>Justification for imperialism</a:t>
            </a:r>
          </a:p>
          <a:p>
            <a:r>
              <a:rPr lang="en-US" sz="3000" dirty="0" smtClean="0"/>
              <a:t>Obligation to lesser nations</a:t>
            </a:r>
          </a:p>
          <a:p>
            <a:r>
              <a:rPr lang="en-US" sz="3000" dirty="0" smtClean="0"/>
              <a:t>Effective advertisement</a:t>
            </a:r>
          </a:p>
        </p:txBody>
      </p:sp>
      <p:sp>
        <p:nvSpPr>
          <p:cNvPr id="3" name="AutoShape 5" descr="https://ospace.otis.edu/files/M0fa1f57e46b179419012d2bf9d16be0c.png"/>
          <p:cNvSpPr>
            <a:spLocks noChangeAspect="1" noChangeArrowheads="1"/>
          </p:cNvSpPr>
          <p:nvPr/>
        </p:nvSpPr>
        <p:spPr bwMode="auto">
          <a:xfrm>
            <a:off x="165100" y="-1825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3558"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3303" r="2912"/>
          <a:stretch/>
        </p:blipFill>
        <p:spPr bwMode="auto">
          <a:xfrm rot="21314226">
            <a:off x="1144161" y="3819218"/>
            <a:ext cx="4006786" cy="28539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4"/>
          <p:cNvSpPr>
            <a:spLocks noGrp="1"/>
          </p:cNvSpPr>
          <p:nvPr>
            <p:ph type="title"/>
          </p:nvPr>
        </p:nvSpPr>
        <p:spPr/>
        <p:txBody>
          <a:bodyPr/>
          <a:lstStyle/>
          <a:p>
            <a:pPr eaLnBrk="1" hangingPunct="1"/>
            <a:r>
              <a:rPr lang="en-US" altLang="en-US" smtClean="0">
                <a:solidFill>
                  <a:srgbClr val="7B9899"/>
                </a:solidFill>
                <a:ea typeface="ＭＳ Ｐゴシック" charset="-128"/>
              </a:rPr>
              <a:t>I                 this! I                  this! </a:t>
            </a:r>
          </a:p>
        </p:txBody>
      </p:sp>
      <p:sp>
        <p:nvSpPr>
          <p:cNvPr id="17410" name="Text Placeholder 2"/>
          <p:cNvSpPr>
            <a:spLocks noGrp="1"/>
          </p:cNvSpPr>
          <p:nvPr>
            <p:ph sz="quarter" idx="1"/>
          </p:nvPr>
        </p:nvSpPr>
        <p:spPr>
          <a:xfrm>
            <a:off x="4023518" y="1527174"/>
            <a:ext cx="4782345" cy="4721225"/>
          </a:xfrm>
        </p:spPr>
        <p:txBody>
          <a:bodyPr/>
          <a:lstStyle/>
          <a:p>
            <a:pPr marL="273050" lvl="1" eaLnBrk="1" hangingPunct="1">
              <a:lnSpc>
                <a:spcPct val="90000"/>
              </a:lnSpc>
              <a:buClr>
                <a:schemeClr val="accent1"/>
              </a:buClr>
              <a:buSzPct val="85000"/>
              <a:buFont typeface="Wingdings 2" pitchFamily="18" charset="2"/>
              <a:buChar char=""/>
            </a:pPr>
            <a:r>
              <a:rPr lang="en-US" altLang="en-US" sz="4000" dirty="0" smtClean="0">
                <a:ea typeface="ＭＳ Ｐゴシック" charset="-128"/>
              </a:rPr>
              <a:t>Captain Alfred Thayer Mahan –  </a:t>
            </a:r>
            <a:r>
              <a:rPr lang="en-US" altLang="en-US" sz="4000" i="1" dirty="0" smtClean="0">
                <a:ea typeface="ＭＳ Ｐゴシック" charset="-128"/>
              </a:rPr>
              <a:t>The Influence of Sea Power on History </a:t>
            </a:r>
          </a:p>
          <a:p>
            <a:pPr marL="273050" lvl="1" eaLnBrk="1" hangingPunct="1">
              <a:lnSpc>
                <a:spcPct val="90000"/>
              </a:lnSpc>
              <a:buClr>
                <a:schemeClr val="accent1"/>
              </a:buClr>
              <a:buSzPct val="85000"/>
              <a:buFont typeface="Wingdings 2" pitchFamily="18" charset="2"/>
              <a:buChar char=""/>
            </a:pPr>
            <a:r>
              <a:rPr lang="en-US" altLang="en-US" sz="4000" dirty="0" smtClean="0">
                <a:ea typeface="ＭＳ Ｐゴシック" charset="-128"/>
              </a:rPr>
              <a:t>Mark Twain </a:t>
            </a:r>
            <a:r>
              <a:rPr lang="en-US" altLang="en-US" sz="4000" i="1" dirty="0" smtClean="0">
                <a:ea typeface="ＭＳ Ｐゴシック" charset="-128"/>
              </a:rPr>
              <a:t>– The War Prayer</a:t>
            </a:r>
            <a:endParaRPr lang="en-US" altLang="en-US" sz="3200" dirty="0" smtClean="0">
              <a:ea typeface="ＭＳ Ｐゴシック" charset="-128"/>
            </a:endParaRPr>
          </a:p>
        </p:txBody>
      </p:sp>
      <p:pic>
        <p:nvPicPr>
          <p:cNvPr id="17411" name="il_fi" descr="http://www.xtimeline.com/__UserPic_Large/41428/evt091020112700549.bmp"/>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75" y="1474788"/>
            <a:ext cx="2486025" cy="419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2" descr="http://photo.goodreads.com/authors/1322103868p5/1244.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4583" y="3571875"/>
            <a:ext cx="2528935" cy="422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2" descr="http://blog.kontera.com/wp-content/uploads/2010/08/like.png"/>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57400" y="228600"/>
            <a:ext cx="152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800600" y="381000"/>
            <a:ext cx="16002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410">
                                            <p:txEl>
                                              <p:pRg st="0" end="0"/>
                                            </p:txEl>
                                          </p:spTgt>
                                        </p:tgtEl>
                                        <p:attrNameLst>
                                          <p:attrName>style.visibility</p:attrName>
                                        </p:attrNameLst>
                                      </p:cBhvr>
                                      <p:to>
                                        <p:strVal val="visible"/>
                                      </p:to>
                                    </p:set>
                                    <p:animEffect transition="in" filter="circle(in)">
                                      <p:cBhvr>
                                        <p:cTn id="7" dur="1000"/>
                                        <p:tgtEl>
                                          <p:spTgt spid="17410">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17411"/>
                                        </p:tgtEl>
                                        <p:attrNameLst>
                                          <p:attrName>style.visibility</p:attrName>
                                        </p:attrNameLst>
                                      </p:cBhvr>
                                      <p:to>
                                        <p:strVal val="visible"/>
                                      </p:to>
                                    </p:set>
                                    <p:animEffect transition="in" filter="circle(in)">
                                      <p:cBhvr>
                                        <p:cTn id="10" dur="1000"/>
                                        <p:tgtEl>
                                          <p:spTgt spid="17411"/>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7410">
                                            <p:txEl>
                                              <p:pRg st="1" end="1"/>
                                            </p:txEl>
                                          </p:spTgt>
                                        </p:tgtEl>
                                        <p:attrNameLst>
                                          <p:attrName>style.visibility</p:attrName>
                                        </p:attrNameLst>
                                      </p:cBhvr>
                                      <p:to>
                                        <p:strVal val="visible"/>
                                      </p:to>
                                    </p:set>
                                    <p:animEffect transition="in" filter="circle(in)">
                                      <p:cBhvr>
                                        <p:cTn id="15" dur="1000"/>
                                        <p:tgtEl>
                                          <p:spTgt spid="17410">
                                            <p:txEl>
                                              <p:pRg st="1" end="1"/>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17412"/>
                                        </p:tgtEl>
                                        <p:attrNameLst>
                                          <p:attrName>style.visibility</p:attrName>
                                        </p:attrNameLst>
                                      </p:cBhvr>
                                      <p:to>
                                        <p:strVal val="visible"/>
                                      </p:to>
                                    </p:set>
                                    <p:animEffect transition="in" filter="circle(in)">
                                      <p:cBhvr>
                                        <p:cTn id="18" dur="10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301625" y="1524000"/>
            <a:ext cx="4040188" cy="733425"/>
          </a:xfrm>
          <a:ln w="9525"/>
          <a:effectLst>
            <a:outerShdw blurRad="50800" dist="25400" dir="5400000" rotWithShape="0">
              <a:srgbClr val="000000">
                <a:alpha val="34998"/>
              </a:srgbClr>
            </a:outerShdw>
          </a:effectLst>
          <a:extLst>
            <a:ext uri="{91240B29-F687-4F45-9708-019B960494DF}">
              <a14:hiddenLine xmlns:a14="http://schemas.microsoft.com/office/drawing/2010/main" w="15875" cap="rnd">
                <a:solidFill>
                  <a:srgbClr val="000000"/>
                </a:solidFill>
                <a:miter lim="800000"/>
                <a:headEnd/>
                <a:tailEnd/>
              </a14:hiddenLine>
            </a:ext>
          </a:extLst>
        </p:spPr>
        <p:txBody>
          <a:bodyPr/>
          <a:lstStyle/>
          <a:p>
            <a:pPr eaLnBrk="1" fontAlgn="auto" hangingPunct="1">
              <a:spcAft>
                <a:spcPts val="0"/>
              </a:spcAft>
              <a:buFont typeface="Wingdings 2"/>
              <a:buNone/>
              <a:defRPr/>
            </a:pPr>
            <a:r>
              <a:rPr/>
              <a:t>Pros</a:t>
            </a:r>
          </a:p>
        </p:txBody>
      </p:sp>
      <p:sp>
        <p:nvSpPr>
          <p:cNvPr id="8" name="Text Placeholder 7"/>
          <p:cNvSpPr>
            <a:spLocks noGrp="1"/>
          </p:cNvSpPr>
          <p:nvPr>
            <p:ph type="body" sz="half" idx="3"/>
          </p:nvPr>
        </p:nvSpPr>
        <p:spPr>
          <a:xfrm>
            <a:off x="4791075" y="1524000"/>
            <a:ext cx="4041775" cy="731838"/>
          </a:xfrm>
          <a:ln w="9525"/>
          <a:effectLst>
            <a:outerShdw blurRad="50800" dist="25400" dir="5400000" rotWithShape="0">
              <a:srgbClr val="000000">
                <a:alpha val="34998"/>
              </a:srgbClr>
            </a:outerShdw>
          </a:effectLst>
          <a:extLst>
            <a:ext uri="{91240B29-F687-4F45-9708-019B960494DF}">
              <a14:hiddenLine xmlns:a14="http://schemas.microsoft.com/office/drawing/2010/main" w="15875" cap="rnd">
                <a:solidFill>
                  <a:srgbClr val="000000"/>
                </a:solidFill>
                <a:miter lim="800000"/>
                <a:headEnd/>
                <a:tailEnd/>
              </a14:hiddenLine>
            </a:ext>
          </a:extLst>
        </p:spPr>
        <p:txBody>
          <a:bodyPr/>
          <a:lstStyle/>
          <a:p>
            <a:pPr eaLnBrk="1" fontAlgn="auto" hangingPunct="1">
              <a:spcAft>
                <a:spcPts val="0"/>
              </a:spcAft>
              <a:buFont typeface="Wingdings 2"/>
              <a:buNone/>
              <a:defRPr/>
            </a:pPr>
            <a:r>
              <a:rPr lang="en-US" dirty="0" smtClean="0"/>
              <a:t>Cons</a:t>
            </a:r>
            <a:endParaRPr lang="en-US" dirty="0"/>
          </a:p>
        </p:txBody>
      </p:sp>
      <p:sp>
        <p:nvSpPr>
          <p:cNvPr id="24579" name="Content Placeholder 6"/>
          <p:cNvSpPr>
            <a:spLocks noGrp="1"/>
          </p:cNvSpPr>
          <p:nvPr>
            <p:ph sz="quarter" idx="2"/>
          </p:nvPr>
        </p:nvSpPr>
        <p:spPr>
          <a:xfrm>
            <a:off x="301625" y="2471738"/>
            <a:ext cx="4041775" cy="3817937"/>
          </a:xfrm>
        </p:spPr>
        <p:txBody>
          <a:bodyPr/>
          <a:lstStyle/>
          <a:p>
            <a:pPr eaLnBrk="1" hangingPunct="1"/>
            <a:r>
              <a:rPr lang="en-US" altLang="en-US" sz="2800" dirty="0" smtClean="0">
                <a:ea typeface="ＭＳ Ｐゴシック" charset="-128"/>
              </a:rPr>
              <a:t>Increased economic opportunities</a:t>
            </a:r>
          </a:p>
          <a:p>
            <a:pPr eaLnBrk="1" hangingPunct="1"/>
            <a:r>
              <a:rPr lang="en-US" altLang="en-US" sz="2800" dirty="0" smtClean="0">
                <a:ea typeface="ＭＳ Ｐゴシック" charset="-128"/>
              </a:rPr>
              <a:t>Improved global status</a:t>
            </a:r>
          </a:p>
          <a:p>
            <a:pPr eaLnBrk="1" hangingPunct="1"/>
            <a:r>
              <a:rPr lang="en-US" altLang="en-US" sz="2800" dirty="0" smtClean="0">
                <a:ea typeface="ＭＳ Ｐゴシック" charset="-128"/>
              </a:rPr>
              <a:t>New materials/goods</a:t>
            </a:r>
          </a:p>
          <a:p>
            <a:pPr eaLnBrk="1" hangingPunct="1"/>
            <a:r>
              <a:rPr lang="en-US" altLang="en-US" sz="2800" dirty="0" smtClean="0">
                <a:ea typeface="ＭＳ Ｐゴシック" charset="-128"/>
              </a:rPr>
              <a:t>Expansion of democracy</a:t>
            </a:r>
          </a:p>
        </p:txBody>
      </p:sp>
      <p:sp>
        <p:nvSpPr>
          <p:cNvPr id="24580" name="Content Placeholder 8"/>
          <p:cNvSpPr>
            <a:spLocks noGrp="1"/>
          </p:cNvSpPr>
          <p:nvPr>
            <p:ph sz="quarter" idx="4"/>
          </p:nvPr>
        </p:nvSpPr>
        <p:spPr>
          <a:xfrm>
            <a:off x="4800600" y="2471738"/>
            <a:ext cx="4038600" cy="3821112"/>
          </a:xfrm>
        </p:spPr>
        <p:txBody>
          <a:bodyPr/>
          <a:lstStyle/>
          <a:p>
            <a:pPr eaLnBrk="1" hangingPunct="1"/>
            <a:r>
              <a:rPr lang="en-US" altLang="en-US" sz="2500" dirty="0" smtClean="0">
                <a:ea typeface="ＭＳ Ｐゴシック" charset="-128"/>
              </a:rPr>
              <a:t>Expensive – militarily and economically</a:t>
            </a:r>
          </a:p>
          <a:p>
            <a:pPr eaLnBrk="1" hangingPunct="1"/>
            <a:r>
              <a:rPr lang="en-US" altLang="en-US" sz="2500" dirty="0" smtClean="0">
                <a:ea typeface="ＭＳ Ｐゴシック" charset="-128"/>
              </a:rPr>
              <a:t>Negative impact on American labor/business</a:t>
            </a:r>
          </a:p>
          <a:p>
            <a:pPr eaLnBrk="1" hangingPunct="1"/>
            <a:r>
              <a:rPr lang="en-US" altLang="en-US" sz="2500" dirty="0" smtClean="0">
                <a:ea typeface="ＭＳ Ｐゴシック" charset="-128"/>
              </a:rPr>
              <a:t>Negative international opinion of the US</a:t>
            </a:r>
          </a:p>
          <a:p>
            <a:pPr eaLnBrk="1" hangingPunct="1"/>
            <a:r>
              <a:rPr lang="en-US" altLang="en-US" sz="2500" dirty="0" smtClean="0">
                <a:ea typeface="ＭＳ Ｐゴシック" charset="-128"/>
              </a:rPr>
              <a:t>Destruction of traditional cultures</a:t>
            </a:r>
          </a:p>
        </p:txBody>
      </p:sp>
      <p:sp>
        <p:nvSpPr>
          <p:cNvPr id="24581" name="Title 1"/>
          <p:cNvSpPr>
            <a:spLocks noGrp="1"/>
          </p:cNvSpPr>
          <p:nvPr>
            <p:ph type="title"/>
          </p:nvPr>
        </p:nvSpPr>
        <p:spPr/>
        <p:txBody>
          <a:bodyPr/>
          <a:lstStyle/>
          <a:p>
            <a:pPr eaLnBrk="1" hangingPunct="1"/>
            <a:r>
              <a:rPr lang="en-US" altLang="en-US" smtClean="0">
                <a:ea typeface="ＭＳ Ｐゴシック" charset="-128"/>
              </a:rPr>
              <a:t>Pros and Cons of Imperialism</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randombar(horizontal)">
                                      <p:cBhvr>
                                        <p:cTn id="7" dur="500"/>
                                        <p:tgtEl>
                                          <p:spTgt spid="24579">
                                            <p:txEl>
                                              <p:pRg st="0" end="0"/>
                                            </p:txEl>
                                          </p:spTgt>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4579">
                                            <p:txEl>
                                              <p:pRg st="1" end="1"/>
                                            </p:txEl>
                                          </p:spTgt>
                                        </p:tgtEl>
                                        <p:attrNameLst>
                                          <p:attrName>style.visibility</p:attrName>
                                        </p:attrNameLst>
                                      </p:cBhvr>
                                      <p:to>
                                        <p:strVal val="visible"/>
                                      </p:to>
                                    </p:set>
                                    <p:animEffect transition="in" filter="randombar(horizontal)">
                                      <p:cBhvr>
                                        <p:cTn id="11" dur="500"/>
                                        <p:tgtEl>
                                          <p:spTgt spid="24579">
                                            <p:txEl>
                                              <p:pRg st="1" end="1"/>
                                            </p:txEl>
                                          </p:spTgt>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24579">
                                            <p:txEl>
                                              <p:pRg st="2" end="2"/>
                                            </p:txEl>
                                          </p:spTgt>
                                        </p:tgtEl>
                                        <p:attrNameLst>
                                          <p:attrName>style.visibility</p:attrName>
                                        </p:attrNameLst>
                                      </p:cBhvr>
                                      <p:to>
                                        <p:strVal val="visible"/>
                                      </p:to>
                                    </p:set>
                                    <p:animEffect transition="in" filter="randombar(horizontal)">
                                      <p:cBhvr>
                                        <p:cTn id="15" dur="500"/>
                                        <p:tgtEl>
                                          <p:spTgt spid="24579">
                                            <p:txEl>
                                              <p:pRg st="2" end="2"/>
                                            </p:txEl>
                                          </p:spTgt>
                                        </p:tgtEl>
                                      </p:cBhvr>
                                    </p:animEffect>
                                  </p:childTnLst>
                                </p:cTn>
                              </p:par>
                            </p:childTnLst>
                          </p:cTn>
                        </p:par>
                        <p:par>
                          <p:cTn id="16" fill="hold">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24579">
                                            <p:txEl>
                                              <p:pRg st="3" end="3"/>
                                            </p:txEl>
                                          </p:spTgt>
                                        </p:tgtEl>
                                        <p:attrNameLst>
                                          <p:attrName>style.visibility</p:attrName>
                                        </p:attrNameLst>
                                      </p:cBhvr>
                                      <p:to>
                                        <p:strVal val="visible"/>
                                      </p:to>
                                    </p:set>
                                    <p:animEffect transition="in" filter="randombar(horizontal)">
                                      <p:cBhvr>
                                        <p:cTn id="19" dur="500"/>
                                        <p:tgtEl>
                                          <p:spTgt spid="24579">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24580">
                                            <p:txEl>
                                              <p:pRg st="0" end="0"/>
                                            </p:txEl>
                                          </p:spTgt>
                                        </p:tgtEl>
                                        <p:attrNameLst>
                                          <p:attrName>style.visibility</p:attrName>
                                        </p:attrNameLst>
                                      </p:cBhvr>
                                      <p:to>
                                        <p:strVal val="visible"/>
                                      </p:to>
                                    </p:set>
                                    <p:animEffect transition="in" filter="randombar(horizontal)">
                                      <p:cBhvr>
                                        <p:cTn id="24" dur="500"/>
                                        <p:tgtEl>
                                          <p:spTgt spid="24580">
                                            <p:txEl>
                                              <p:pRg st="0" end="0"/>
                                            </p:txEl>
                                          </p:spTgt>
                                        </p:tgtEl>
                                      </p:cBhvr>
                                    </p:animEffect>
                                  </p:childTnLst>
                                </p:cTn>
                              </p:par>
                            </p:childTnLst>
                          </p:cTn>
                        </p:par>
                        <p:par>
                          <p:cTn id="25" fill="hold">
                            <p:stCondLst>
                              <p:cond delay="500"/>
                            </p:stCondLst>
                            <p:childTnLst>
                              <p:par>
                                <p:cTn id="26" presetID="14" presetClass="entr" presetSubtype="10" fill="hold" grpId="0" nodeType="afterEffect">
                                  <p:stCondLst>
                                    <p:cond delay="0"/>
                                  </p:stCondLst>
                                  <p:childTnLst>
                                    <p:set>
                                      <p:cBhvr>
                                        <p:cTn id="27" dur="1" fill="hold">
                                          <p:stCondLst>
                                            <p:cond delay="0"/>
                                          </p:stCondLst>
                                        </p:cTn>
                                        <p:tgtEl>
                                          <p:spTgt spid="24580">
                                            <p:txEl>
                                              <p:pRg st="1" end="1"/>
                                            </p:txEl>
                                          </p:spTgt>
                                        </p:tgtEl>
                                        <p:attrNameLst>
                                          <p:attrName>style.visibility</p:attrName>
                                        </p:attrNameLst>
                                      </p:cBhvr>
                                      <p:to>
                                        <p:strVal val="visible"/>
                                      </p:to>
                                    </p:set>
                                    <p:animEffect transition="in" filter="randombar(horizontal)">
                                      <p:cBhvr>
                                        <p:cTn id="28" dur="500"/>
                                        <p:tgtEl>
                                          <p:spTgt spid="24580">
                                            <p:txEl>
                                              <p:pRg st="1" end="1"/>
                                            </p:txEl>
                                          </p:spTgt>
                                        </p:tgtEl>
                                      </p:cBhvr>
                                    </p:animEffect>
                                  </p:childTnLst>
                                </p:cTn>
                              </p:par>
                            </p:childTnLst>
                          </p:cTn>
                        </p:par>
                        <p:par>
                          <p:cTn id="29" fill="hold">
                            <p:stCondLst>
                              <p:cond delay="1000"/>
                            </p:stCondLst>
                            <p:childTnLst>
                              <p:par>
                                <p:cTn id="30" presetID="14" presetClass="entr" presetSubtype="10" fill="hold" grpId="0" nodeType="afterEffect">
                                  <p:stCondLst>
                                    <p:cond delay="0"/>
                                  </p:stCondLst>
                                  <p:childTnLst>
                                    <p:set>
                                      <p:cBhvr>
                                        <p:cTn id="31" dur="1" fill="hold">
                                          <p:stCondLst>
                                            <p:cond delay="0"/>
                                          </p:stCondLst>
                                        </p:cTn>
                                        <p:tgtEl>
                                          <p:spTgt spid="24580">
                                            <p:txEl>
                                              <p:pRg st="2" end="2"/>
                                            </p:txEl>
                                          </p:spTgt>
                                        </p:tgtEl>
                                        <p:attrNameLst>
                                          <p:attrName>style.visibility</p:attrName>
                                        </p:attrNameLst>
                                      </p:cBhvr>
                                      <p:to>
                                        <p:strVal val="visible"/>
                                      </p:to>
                                    </p:set>
                                    <p:animEffect transition="in" filter="randombar(horizontal)">
                                      <p:cBhvr>
                                        <p:cTn id="32" dur="500"/>
                                        <p:tgtEl>
                                          <p:spTgt spid="24580">
                                            <p:txEl>
                                              <p:pRg st="2" end="2"/>
                                            </p:txEl>
                                          </p:spTgt>
                                        </p:tgtEl>
                                      </p:cBhvr>
                                    </p:animEffect>
                                  </p:childTnLst>
                                </p:cTn>
                              </p:par>
                            </p:childTnLst>
                          </p:cTn>
                        </p:par>
                        <p:par>
                          <p:cTn id="33" fill="hold">
                            <p:stCondLst>
                              <p:cond delay="1500"/>
                            </p:stCondLst>
                            <p:childTnLst>
                              <p:par>
                                <p:cTn id="34" presetID="14" presetClass="entr" presetSubtype="10" fill="hold" grpId="0" nodeType="afterEffect">
                                  <p:stCondLst>
                                    <p:cond delay="0"/>
                                  </p:stCondLst>
                                  <p:childTnLst>
                                    <p:set>
                                      <p:cBhvr>
                                        <p:cTn id="35" dur="1" fill="hold">
                                          <p:stCondLst>
                                            <p:cond delay="0"/>
                                          </p:stCondLst>
                                        </p:cTn>
                                        <p:tgtEl>
                                          <p:spTgt spid="24580">
                                            <p:txEl>
                                              <p:pRg st="3" end="3"/>
                                            </p:txEl>
                                          </p:spTgt>
                                        </p:tgtEl>
                                        <p:attrNameLst>
                                          <p:attrName>style.visibility</p:attrName>
                                        </p:attrNameLst>
                                      </p:cBhvr>
                                      <p:to>
                                        <p:strVal val="visible"/>
                                      </p:to>
                                    </p:set>
                                    <p:animEffect transition="in" filter="randombar(horizontal)">
                                      <p:cBhvr>
                                        <p:cTn id="36" dur="500"/>
                                        <p:tgtEl>
                                          <p:spTgt spid="2458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uiExpand="1" build="p"/>
      <p:bldP spid="24580"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533400" y="2825750"/>
            <a:ext cx="3581401" cy="1673225"/>
          </a:xfrm>
        </p:spPr>
        <p:txBody>
          <a:bodyPr>
            <a:normAutofit/>
          </a:bodyPr>
          <a:lstStyle/>
          <a:p>
            <a:pPr eaLnBrk="1" fontAlgn="auto" hangingPunct="1">
              <a:spcAft>
                <a:spcPts val="0"/>
              </a:spcAft>
              <a:buFont typeface="Wingdings 2"/>
              <a:buNone/>
              <a:defRPr/>
            </a:pPr>
            <a:r>
              <a:rPr lang="en-US" dirty="0" smtClean="0">
                <a:ea typeface="+mn-ea"/>
              </a:rPr>
              <a:t>Latin America and The Pacific</a:t>
            </a:r>
            <a:endParaRPr lang="en-US" dirty="0">
              <a:ea typeface="+mn-ea"/>
            </a:endParaRPr>
          </a:p>
        </p:txBody>
      </p:sp>
      <p:sp>
        <p:nvSpPr>
          <p:cNvPr id="25602" name="Title 2"/>
          <p:cNvSpPr>
            <a:spLocks noGrp="1"/>
          </p:cNvSpPr>
          <p:nvPr>
            <p:ph type="title"/>
          </p:nvPr>
        </p:nvSpPr>
        <p:spPr>
          <a:xfrm>
            <a:off x="609600" y="533400"/>
            <a:ext cx="3544887" cy="1524000"/>
          </a:xfrm>
        </p:spPr>
        <p:txBody>
          <a:bodyPr/>
          <a:lstStyle/>
          <a:p>
            <a:pPr algn="l" eaLnBrk="1" hangingPunct="1"/>
            <a:r>
              <a:rPr lang="en-US" altLang="en-US" dirty="0" smtClean="0">
                <a:ea typeface="ＭＳ Ｐゴシック" charset="-128"/>
              </a:rPr>
              <a:t>Early Foreign Forays</a:t>
            </a:r>
          </a:p>
        </p:txBody>
      </p:sp>
      <p:pic>
        <p:nvPicPr>
          <p:cNvPr id="25604" name="Picture 4" descr="http://www.delvedigger.com/blog/wp-content/uploads/2009/03/imp_tailo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762000"/>
            <a:ext cx="4648200" cy="51911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620</TotalTime>
  <Words>1307</Words>
  <Application>Microsoft Office PowerPoint</Application>
  <PresentationFormat>On-screen Show (4:3)</PresentationFormat>
  <Paragraphs>147</Paragraphs>
  <Slides>22</Slides>
  <Notes>16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ＭＳ Ｐゴシック</vt:lpstr>
      <vt:lpstr>Albertus Medium</vt:lpstr>
      <vt:lpstr>Arial</vt:lpstr>
      <vt:lpstr>Calibri</vt:lpstr>
      <vt:lpstr>Georgia</vt:lpstr>
      <vt:lpstr>Impact</vt:lpstr>
      <vt:lpstr>Wingdings</vt:lpstr>
      <vt:lpstr>Wingdings 2</vt:lpstr>
      <vt:lpstr>Civic</vt:lpstr>
      <vt:lpstr>American Imperialism</vt:lpstr>
      <vt:lpstr>PowerPoint Presentation</vt:lpstr>
      <vt:lpstr>Influences Towards Imperialism</vt:lpstr>
      <vt:lpstr>Influences towards Imperialism</vt:lpstr>
      <vt:lpstr>PowerPoint Presentation</vt:lpstr>
      <vt:lpstr>White Man’s Burden</vt:lpstr>
      <vt:lpstr>I                 this! I                  this! </vt:lpstr>
      <vt:lpstr>Pros and Cons of Imperialism</vt:lpstr>
      <vt:lpstr>Early Foreign Forays</vt:lpstr>
      <vt:lpstr>Expansion in the Pacific</vt:lpstr>
      <vt:lpstr>Early Foreign Forays</vt:lpstr>
      <vt:lpstr>Monroe Doctrine 1823 -Western Hemisphere</vt:lpstr>
      <vt:lpstr>PowerPoint Presentation</vt:lpstr>
      <vt:lpstr>PowerPoint Presentation</vt:lpstr>
      <vt:lpstr>The Last Monarch: Queen Lili'uokalani</vt:lpstr>
      <vt:lpstr>Pitfalls of Anglo-Saxonism</vt:lpstr>
      <vt:lpstr>PowerPoint Presentation</vt:lpstr>
      <vt:lpstr>Opium</vt:lpstr>
      <vt:lpstr>Boxer Rebellion</vt:lpstr>
      <vt:lpstr>PowerPoint Presentation</vt:lpstr>
      <vt:lpstr>Open Door Policy</vt:lpstr>
      <vt:lpstr>PowerPoint Presentation</vt:lpstr>
    </vt:vector>
  </TitlesOfParts>
  <Company>Corona Norco School District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Mary Hanrahan</dc:creator>
  <cp:lastModifiedBy>David Cummings</cp:lastModifiedBy>
  <cp:revision>40</cp:revision>
  <dcterms:created xsi:type="dcterms:W3CDTF">2014-01-22T17:48:08Z</dcterms:created>
  <dcterms:modified xsi:type="dcterms:W3CDTF">2017-01-31T16:49:09Z</dcterms:modified>
</cp:coreProperties>
</file>