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5"/>
  </p:notesMasterIdLst>
  <p:sldIdLst>
    <p:sldId id="257" r:id="rId2"/>
    <p:sldId id="301" r:id="rId3"/>
    <p:sldId id="258" r:id="rId4"/>
    <p:sldId id="281" r:id="rId5"/>
    <p:sldId id="297" r:id="rId6"/>
    <p:sldId id="298" r:id="rId7"/>
    <p:sldId id="280" r:id="rId8"/>
    <p:sldId id="282" r:id="rId9"/>
    <p:sldId id="283" r:id="rId10"/>
    <p:sldId id="299" r:id="rId11"/>
    <p:sldId id="262" r:id="rId12"/>
    <p:sldId id="263" r:id="rId13"/>
    <p:sldId id="264" r:id="rId14"/>
    <p:sldId id="285" r:id="rId15"/>
    <p:sldId id="265" r:id="rId16"/>
    <p:sldId id="266" r:id="rId17"/>
    <p:sldId id="294" r:id="rId18"/>
    <p:sldId id="267" r:id="rId19"/>
    <p:sldId id="295" r:id="rId20"/>
    <p:sldId id="287" r:id="rId21"/>
    <p:sldId id="270" r:id="rId22"/>
    <p:sldId id="271" r:id="rId23"/>
    <p:sldId id="272" r:id="rId24"/>
    <p:sldId id="300" r:id="rId25"/>
    <p:sldId id="273" r:id="rId26"/>
    <p:sldId id="274" r:id="rId27"/>
    <p:sldId id="289" r:id="rId28"/>
    <p:sldId id="291" r:id="rId29"/>
    <p:sldId id="276" r:id="rId30"/>
    <p:sldId id="296" r:id="rId31"/>
    <p:sldId id="292" r:id="rId32"/>
    <p:sldId id="278" r:id="rId33"/>
    <p:sldId id="279" r:id="rId3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Gill Sans MT"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Gill Sans MT"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Gill Sans MT"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Gill Sans MT"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Gill Sans MT" pitchFamily="34" charset="0"/>
        <a:ea typeface="MS PGothic" pitchFamily="34" charset="-128"/>
        <a:cs typeface="+mn-cs"/>
      </a:defRPr>
    </a:lvl5pPr>
    <a:lvl6pPr marL="2286000" algn="l" defTabSz="914400" rtl="0" eaLnBrk="1" latinLnBrk="0" hangingPunct="1">
      <a:defRPr kern="1200">
        <a:solidFill>
          <a:schemeClr val="tx1"/>
        </a:solidFill>
        <a:latin typeface="Gill Sans MT" pitchFamily="34" charset="0"/>
        <a:ea typeface="MS PGothic" pitchFamily="34" charset="-128"/>
        <a:cs typeface="+mn-cs"/>
      </a:defRPr>
    </a:lvl6pPr>
    <a:lvl7pPr marL="2743200" algn="l" defTabSz="914400" rtl="0" eaLnBrk="1" latinLnBrk="0" hangingPunct="1">
      <a:defRPr kern="1200">
        <a:solidFill>
          <a:schemeClr val="tx1"/>
        </a:solidFill>
        <a:latin typeface="Gill Sans MT" pitchFamily="34" charset="0"/>
        <a:ea typeface="MS PGothic" pitchFamily="34" charset="-128"/>
        <a:cs typeface="+mn-cs"/>
      </a:defRPr>
    </a:lvl7pPr>
    <a:lvl8pPr marL="3200400" algn="l" defTabSz="914400" rtl="0" eaLnBrk="1" latinLnBrk="0" hangingPunct="1">
      <a:defRPr kern="1200">
        <a:solidFill>
          <a:schemeClr val="tx1"/>
        </a:solidFill>
        <a:latin typeface="Gill Sans MT" pitchFamily="34" charset="0"/>
        <a:ea typeface="MS PGothic" pitchFamily="34" charset="-128"/>
        <a:cs typeface="+mn-cs"/>
      </a:defRPr>
    </a:lvl8pPr>
    <a:lvl9pPr marL="3657600" algn="l" defTabSz="914400" rtl="0" eaLnBrk="1" latinLnBrk="0" hangingPunct="1">
      <a:defRPr kern="1200">
        <a:solidFill>
          <a:schemeClr val="tx1"/>
        </a:solidFill>
        <a:latin typeface="Gill Sans MT"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8" d="100"/>
          <a:sy n="108" d="100"/>
        </p:scale>
        <p:origin x="1704" y="102"/>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E25C92AA-1C80-4F8B-A1C7-EC0923CE4DA7}" type="datetimeFigureOut">
              <a:rPr lang="en-US" altLang="en-US"/>
              <a:pPr/>
              <a:t>3/18/2024</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6FA0CF8D-8B5B-487A-9B23-57C31E3C9655}" type="slidenum">
              <a:rPr lang="en-US" altLang="en-US"/>
              <a:pPr/>
              <a:t>‹#›</a:t>
            </a:fld>
            <a:endParaRPr lang="en-US" altLang="en-US"/>
          </a:p>
        </p:txBody>
      </p:sp>
    </p:spTree>
    <p:extLst>
      <p:ext uri="{BB962C8B-B14F-4D97-AF65-F5344CB8AC3E}">
        <p14:creationId xmlns:p14="http://schemas.microsoft.com/office/powerpoint/2010/main" val="270543110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S PGothic" pitchFamily="34" charset="-128"/>
        <a:cs typeface="+mn-cs"/>
      </a:defRPr>
    </a:lvl1pPr>
    <a:lvl2pPr marL="457200" algn="l" rtl="0" fontAlgn="base">
      <a:spcBef>
        <a:spcPct val="30000"/>
      </a:spcBef>
      <a:spcAft>
        <a:spcPct val="0"/>
      </a:spcAft>
      <a:defRPr sz="1200" kern="1200">
        <a:solidFill>
          <a:schemeClr val="tx1"/>
        </a:solidFill>
        <a:latin typeface="+mn-lt"/>
        <a:ea typeface="MS PGothic" pitchFamily="34" charset="-128"/>
        <a:cs typeface="+mn-cs"/>
      </a:defRPr>
    </a:lvl2pPr>
    <a:lvl3pPr marL="914400" algn="l" rtl="0" fontAlgn="base">
      <a:spcBef>
        <a:spcPct val="30000"/>
      </a:spcBef>
      <a:spcAft>
        <a:spcPct val="0"/>
      </a:spcAft>
      <a:defRPr sz="1200" kern="1200">
        <a:solidFill>
          <a:schemeClr val="tx1"/>
        </a:solidFill>
        <a:latin typeface="+mn-lt"/>
        <a:ea typeface="MS PGothic" pitchFamily="34" charset="-128"/>
        <a:cs typeface="+mn-cs"/>
      </a:defRPr>
    </a:lvl3pPr>
    <a:lvl4pPr marL="1371600" algn="l" rtl="0" fontAlgn="base">
      <a:spcBef>
        <a:spcPct val="30000"/>
      </a:spcBef>
      <a:spcAft>
        <a:spcPct val="0"/>
      </a:spcAft>
      <a:defRPr sz="1200" kern="1200">
        <a:solidFill>
          <a:schemeClr val="tx1"/>
        </a:solidFill>
        <a:latin typeface="+mn-lt"/>
        <a:ea typeface="MS PGothic" pitchFamily="34" charset="-128"/>
        <a:cs typeface="+mn-cs"/>
      </a:defRPr>
    </a:lvl4pPr>
    <a:lvl5pPr marL="1828800" algn="l" rtl="0" fontAlgn="base">
      <a:spcBef>
        <a:spcPct val="30000"/>
      </a:spcBef>
      <a:spcAft>
        <a:spcPct val="0"/>
      </a:spcAft>
      <a:defRPr sz="1200" kern="1200">
        <a:solidFill>
          <a:schemeClr val="tx1"/>
        </a:solidFill>
        <a:latin typeface="+mn-lt"/>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78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itchFamily="34" charset="0"/>
                <a:ea typeface="MS PGothic" pitchFamily="34" charset="-128"/>
              </a:defRPr>
            </a:lvl1pPr>
            <a:lvl2pPr marL="742950" indent="-285750">
              <a:defRPr>
                <a:solidFill>
                  <a:schemeClr val="tx1"/>
                </a:solidFill>
                <a:latin typeface="Gill Sans MT" pitchFamily="34" charset="0"/>
                <a:ea typeface="MS PGothic" pitchFamily="34" charset="-128"/>
              </a:defRPr>
            </a:lvl2pPr>
            <a:lvl3pPr marL="1143000" indent="-228600">
              <a:defRPr>
                <a:solidFill>
                  <a:schemeClr val="tx1"/>
                </a:solidFill>
                <a:latin typeface="Gill Sans MT" pitchFamily="34" charset="0"/>
                <a:ea typeface="MS PGothic" pitchFamily="34" charset="-128"/>
              </a:defRPr>
            </a:lvl3pPr>
            <a:lvl4pPr marL="1600200" indent="-228600">
              <a:defRPr>
                <a:solidFill>
                  <a:schemeClr val="tx1"/>
                </a:solidFill>
                <a:latin typeface="Gill Sans MT" pitchFamily="34" charset="0"/>
                <a:ea typeface="MS PGothic" pitchFamily="34" charset="-128"/>
              </a:defRPr>
            </a:lvl4pPr>
            <a:lvl5pPr marL="2057400" indent="-228600">
              <a:defRPr>
                <a:solidFill>
                  <a:schemeClr val="tx1"/>
                </a:solidFill>
                <a:latin typeface="Gill Sans MT" pitchFamily="34" charset="0"/>
                <a:ea typeface="MS PGothic" pitchFamily="34" charset="-128"/>
              </a:defRPr>
            </a:lvl5pPr>
            <a:lvl6pPr marL="2514600" indent="-228600" fontAlgn="base">
              <a:spcBef>
                <a:spcPct val="0"/>
              </a:spcBef>
              <a:spcAft>
                <a:spcPct val="0"/>
              </a:spcAft>
              <a:defRPr>
                <a:solidFill>
                  <a:schemeClr val="tx1"/>
                </a:solidFill>
                <a:latin typeface="Gill Sans MT" pitchFamily="34" charset="0"/>
                <a:ea typeface="MS PGothic" pitchFamily="34" charset="-128"/>
              </a:defRPr>
            </a:lvl6pPr>
            <a:lvl7pPr marL="2971800" indent="-228600" fontAlgn="base">
              <a:spcBef>
                <a:spcPct val="0"/>
              </a:spcBef>
              <a:spcAft>
                <a:spcPct val="0"/>
              </a:spcAft>
              <a:defRPr>
                <a:solidFill>
                  <a:schemeClr val="tx1"/>
                </a:solidFill>
                <a:latin typeface="Gill Sans MT" pitchFamily="34" charset="0"/>
                <a:ea typeface="MS PGothic" pitchFamily="34" charset="-128"/>
              </a:defRPr>
            </a:lvl7pPr>
            <a:lvl8pPr marL="3429000" indent="-228600" fontAlgn="base">
              <a:spcBef>
                <a:spcPct val="0"/>
              </a:spcBef>
              <a:spcAft>
                <a:spcPct val="0"/>
              </a:spcAft>
              <a:defRPr>
                <a:solidFill>
                  <a:schemeClr val="tx1"/>
                </a:solidFill>
                <a:latin typeface="Gill Sans MT" pitchFamily="34" charset="0"/>
                <a:ea typeface="MS PGothic" pitchFamily="34" charset="-128"/>
              </a:defRPr>
            </a:lvl8pPr>
            <a:lvl9pPr marL="3886200" indent="-228600" fontAlgn="base">
              <a:spcBef>
                <a:spcPct val="0"/>
              </a:spcBef>
              <a:spcAft>
                <a:spcPct val="0"/>
              </a:spcAft>
              <a:defRPr>
                <a:solidFill>
                  <a:schemeClr val="tx1"/>
                </a:solidFill>
                <a:latin typeface="Gill Sans MT" pitchFamily="34" charset="0"/>
                <a:ea typeface="MS PGothic" pitchFamily="34" charset="-128"/>
              </a:defRPr>
            </a:lvl9pPr>
          </a:lstStyle>
          <a:p>
            <a:fld id="{92FAA051-9589-4528-B2E2-96829D83482C}" type="slidenum">
              <a:rPr lang="en-US" altLang="en-US">
                <a:latin typeface="Calibri" pitchFamily="34" charset="0"/>
              </a:rPr>
              <a:pPr/>
              <a:t>1</a:t>
            </a:fld>
            <a:endParaRPr lang="en-US" altLang="en-US">
              <a:latin typeface="Calibri" pitchFamily="34" charset="0"/>
            </a:endParaRPr>
          </a:p>
        </p:txBody>
      </p:sp>
    </p:spTree>
    <p:extLst>
      <p:ext uri="{BB962C8B-B14F-4D97-AF65-F5344CB8AC3E}">
        <p14:creationId xmlns:p14="http://schemas.microsoft.com/office/powerpoint/2010/main" val="3950496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itchFamily="34" charset="0"/>
                <a:ea typeface="MS PGothic" pitchFamily="34" charset="-128"/>
              </a:defRPr>
            </a:lvl1pPr>
            <a:lvl2pPr marL="742950" indent="-285750">
              <a:defRPr>
                <a:solidFill>
                  <a:schemeClr val="tx1"/>
                </a:solidFill>
                <a:latin typeface="Gill Sans MT" pitchFamily="34" charset="0"/>
                <a:ea typeface="MS PGothic" pitchFamily="34" charset="-128"/>
              </a:defRPr>
            </a:lvl2pPr>
            <a:lvl3pPr marL="1143000" indent="-228600">
              <a:defRPr>
                <a:solidFill>
                  <a:schemeClr val="tx1"/>
                </a:solidFill>
                <a:latin typeface="Gill Sans MT" pitchFamily="34" charset="0"/>
                <a:ea typeface="MS PGothic" pitchFamily="34" charset="-128"/>
              </a:defRPr>
            </a:lvl3pPr>
            <a:lvl4pPr marL="1600200" indent="-228600">
              <a:defRPr>
                <a:solidFill>
                  <a:schemeClr val="tx1"/>
                </a:solidFill>
                <a:latin typeface="Gill Sans MT" pitchFamily="34" charset="0"/>
                <a:ea typeface="MS PGothic" pitchFamily="34" charset="-128"/>
              </a:defRPr>
            </a:lvl4pPr>
            <a:lvl5pPr marL="2057400" indent="-228600">
              <a:defRPr>
                <a:solidFill>
                  <a:schemeClr val="tx1"/>
                </a:solidFill>
                <a:latin typeface="Gill Sans MT" pitchFamily="34" charset="0"/>
                <a:ea typeface="MS PGothic" pitchFamily="34" charset="-128"/>
              </a:defRPr>
            </a:lvl5pPr>
            <a:lvl6pPr marL="2514600" indent="-228600" fontAlgn="base">
              <a:spcBef>
                <a:spcPct val="0"/>
              </a:spcBef>
              <a:spcAft>
                <a:spcPct val="0"/>
              </a:spcAft>
              <a:defRPr>
                <a:solidFill>
                  <a:schemeClr val="tx1"/>
                </a:solidFill>
                <a:latin typeface="Gill Sans MT" pitchFamily="34" charset="0"/>
                <a:ea typeface="MS PGothic" pitchFamily="34" charset="-128"/>
              </a:defRPr>
            </a:lvl6pPr>
            <a:lvl7pPr marL="2971800" indent="-228600" fontAlgn="base">
              <a:spcBef>
                <a:spcPct val="0"/>
              </a:spcBef>
              <a:spcAft>
                <a:spcPct val="0"/>
              </a:spcAft>
              <a:defRPr>
                <a:solidFill>
                  <a:schemeClr val="tx1"/>
                </a:solidFill>
                <a:latin typeface="Gill Sans MT" pitchFamily="34" charset="0"/>
                <a:ea typeface="MS PGothic" pitchFamily="34" charset="-128"/>
              </a:defRPr>
            </a:lvl7pPr>
            <a:lvl8pPr marL="3429000" indent="-228600" fontAlgn="base">
              <a:spcBef>
                <a:spcPct val="0"/>
              </a:spcBef>
              <a:spcAft>
                <a:spcPct val="0"/>
              </a:spcAft>
              <a:defRPr>
                <a:solidFill>
                  <a:schemeClr val="tx1"/>
                </a:solidFill>
                <a:latin typeface="Gill Sans MT" pitchFamily="34" charset="0"/>
                <a:ea typeface="MS PGothic" pitchFamily="34" charset="-128"/>
              </a:defRPr>
            </a:lvl8pPr>
            <a:lvl9pPr marL="3886200" indent="-228600" fontAlgn="base">
              <a:spcBef>
                <a:spcPct val="0"/>
              </a:spcBef>
              <a:spcAft>
                <a:spcPct val="0"/>
              </a:spcAft>
              <a:defRPr>
                <a:solidFill>
                  <a:schemeClr val="tx1"/>
                </a:solidFill>
                <a:latin typeface="Gill Sans MT" pitchFamily="34" charset="0"/>
                <a:ea typeface="MS PGothic" pitchFamily="34" charset="-128"/>
              </a:defRPr>
            </a:lvl9pPr>
          </a:lstStyle>
          <a:p>
            <a:fld id="{93F65C81-3AA6-4852-AE2F-42ED25453EDF}" type="slidenum">
              <a:rPr lang="en-US" altLang="en-US">
                <a:latin typeface="Calibri" pitchFamily="34" charset="0"/>
              </a:rPr>
              <a:pPr/>
              <a:t>16</a:t>
            </a:fld>
            <a:endParaRPr lang="en-US" altLang="en-US">
              <a:latin typeface="Calibri" pitchFamily="34" charset="0"/>
            </a:endParaRPr>
          </a:p>
        </p:txBody>
      </p:sp>
    </p:spTree>
    <p:extLst>
      <p:ext uri="{BB962C8B-B14F-4D97-AF65-F5344CB8AC3E}">
        <p14:creationId xmlns:p14="http://schemas.microsoft.com/office/powerpoint/2010/main" val="684386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itchFamily="34" charset="0"/>
                <a:ea typeface="MS PGothic" pitchFamily="34" charset="-128"/>
              </a:defRPr>
            </a:lvl1pPr>
            <a:lvl2pPr marL="742950" indent="-285750">
              <a:defRPr>
                <a:solidFill>
                  <a:schemeClr val="tx1"/>
                </a:solidFill>
                <a:latin typeface="Gill Sans MT" pitchFamily="34" charset="0"/>
                <a:ea typeface="MS PGothic" pitchFamily="34" charset="-128"/>
              </a:defRPr>
            </a:lvl2pPr>
            <a:lvl3pPr marL="1143000" indent="-228600">
              <a:defRPr>
                <a:solidFill>
                  <a:schemeClr val="tx1"/>
                </a:solidFill>
                <a:latin typeface="Gill Sans MT" pitchFamily="34" charset="0"/>
                <a:ea typeface="MS PGothic" pitchFamily="34" charset="-128"/>
              </a:defRPr>
            </a:lvl3pPr>
            <a:lvl4pPr marL="1600200" indent="-228600">
              <a:defRPr>
                <a:solidFill>
                  <a:schemeClr val="tx1"/>
                </a:solidFill>
                <a:latin typeface="Gill Sans MT" pitchFamily="34" charset="0"/>
                <a:ea typeface="MS PGothic" pitchFamily="34" charset="-128"/>
              </a:defRPr>
            </a:lvl4pPr>
            <a:lvl5pPr marL="2057400" indent="-228600">
              <a:defRPr>
                <a:solidFill>
                  <a:schemeClr val="tx1"/>
                </a:solidFill>
                <a:latin typeface="Gill Sans MT" pitchFamily="34" charset="0"/>
                <a:ea typeface="MS PGothic" pitchFamily="34" charset="-128"/>
              </a:defRPr>
            </a:lvl5pPr>
            <a:lvl6pPr marL="2514600" indent="-228600" fontAlgn="base">
              <a:spcBef>
                <a:spcPct val="0"/>
              </a:spcBef>
              <a:spcAft>
                <a:spcPct val="0"/>
              </a:spcAft>
              <a:defRPr>
                <a:solidFill>
                  <a:schemeClr val="tx1"/>
                </a:solidFill>
                <a:latin typeface="Gill Sans MT" pitchFamily="34" charset="0"/>
                <a:ea typeface="MS PGothic" pitchFamily="34" charset="-128"/>
              </a:defRPr>
            </a:lvl6pPr>
            <a:lvl7pPr marL="2971800" indent="-228600" fontAlgn="base">
              <a:spcBef>
                <a:spcPct val="0"/>
              </a:spcBef>
              <a:spcAft>
                <a:spcPct val="0"/>
              </a:spcAft>
              <a:defRPr>
                <a:solidFill>
                  <a:schemeClr val="tx1"/>
                </a:solidFill>
                <a:latin typeface="Gill Sans MT" pitchFamily="34" charset="0"/>
                <a:ea typeface="MS PGothic" pitchFamily="34" charset="-128"/>
              </a:defRPr>
            </a:lvl7pPr>
            <a:lvl8pPr marL="3429000" indent="-228600" fontAlgn="base">
              <a:spcBef>
                <a:spcPct val="0"/>
              </a:spcBef>
              <a:spcAft>
                <a:spcPct val="0"/>
              </a:spcAft>
              <a:defRPr>
                <a:solidFill>
                  <a:schemeClr val="tx1"/>
                </a:solidFill>
                <a:latin typeface="Gill Sans MT" pitchFamily="34" charset="0"/>
                <a:ea typeface="MS PGothic" pitchFamily="34" charset="-128"/>
              </a:defRPr>
            </a:lvl8pPr>
            <a:lvl9pPr marL="3886200" indent="-228600" fontAlgn="base">
              <a:spcBef>
                <a:spcPct val="0"/>
              </a:spcBef>
              <a:spcAft>
                <a:spcPct val="0"/>
              </a:spcAft>
              <a:defRPr>
                <a:solidFill>
                  <a:schemeClr val="tx1"/>
                </a:solidFill>
                <a:latin typeface="Gill Sans MT" pitchFamily="34" charset="0"/>
                <a:ea typeface="MS PGothic" pitchFamily="34" charset="-128"/>
              </a:defRPr>
            </a:lvl9pPr>
          </a:lstStyle>
          <a:p>
            <a:fld id="{5BF1194F-E5B5-4FC7-BEC3-FF85E4291278}" type="slidenum">
              <a:rPr lang="en-US" altLang="en-US">
                <a:latin typeface="Calibri" pitchFamily="34" charset="0"/>
              </a:rPr>
              <a:pPr/>
              <a:t>18</a:t>
            </a:fld>
            <a:endParaRPr lang="en-US" altLang="en-US">
              <a:latin typeface="Calibri" pitchFamily="34" charset="0"/>
            </a:endParaRPr>
          </a:p>
        </p:txBody>
      </p:sp>
    </p:spTree>
    <p:extLst>
      <p:ext uri="{BB962C8B-B14F-4D97-AF65-F5344CB8AC3E}">
        <p14:creationId xmlns:p14="http://schemas.microsoft.com/office/powerpoint/2010/main" val="15167528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491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itchFamily="34" charset="0"/>
                <a:ea typeface="MS PGothic" pitchFamily="34" charset="-128"/>
              </a:defRPr>
            </a:lvl1pPr>
            <a:lvl2pPr marL="742950" indent="-285750">
              <a:defRPr>
                <a:solidFill>
                  <a:schemeClr val="tx1"/>
                </a:solidFill>
                <a:latin typeface="Gill Sans MT" pitchFamily="34" charset="0"/>
                <a:ea typeface="MS PGothic" pitchFamily="34" charset="-128"/>
              </a:defRPr>
            </a:lvl2pPr>
            <a:lvl3pPr marL="1143000" indent="-228600">
              <a:defRPr>
                <a:solidFill>
                  <a:schemeClr val="tx1"/>
                </a:solidFill>
                <a:latin typeface="Gill Sans MT" pitchFamily="34" charset="0"/>
                <a:ea typeface="MS PGothic" pitchFamily="34" charset="-128"/>
              </a:defRPr>
            </a:lvl3pPr>
            <a:lvl4pPr marL="1600200" indent="-228600">
              <a:defRPr>
                <a:solidFill>
                  <a:schemeClr val="tx1"/>
                </a:solidFill>
                <a:latin typeface="Gill Sans MT" pitchFamily="34" charset="0"/>
                <a:ea typeface="MS PGothic" pitchFamily="34" charset="-128"/>
              </a:defRPr>
            </a:lvl4pPr>
            <a:lvl5pPr marL="2057400" indent="-228600">
              <a:defRPr>
                <a:solidFill>
                  <a:schemeClr val="tx1"/>
                </a:solidFill>
                <a:latin typeface="Gill Sans MT" pitchFamily="34" charset="0"/>
                <a:ea typeface="MS PGothic" pitchFamily="34" charset="-128"/>
              </a:defRPr>
            </a:lvl5pPr>
            <a:lvl6pPr marL="2514600" indent="-228600" fontAlgn="base">
              <a:spcBef>
                <a:spcPct val="0"/>
              </a:spcBef>
              <a:spcAft>
                <a:spcPct val="0"/>
              </a:spcAft>
              <a:defRPr>
                <a:solidFill>
                  <a:schemeClr val="tx1"/>
                </a:solidFill>
                <a:latin typeface="Gill Sans MT" pitchFamily="34" charset="0"/>
                <a:ea typeface="MS PGothic" pitchFamily="34" charset="-128"/>
              </a:defRPr>
            </a:lvl6pPr>
            <a:lvl7pPr marL="2971800" indent="-228600" fontAlgn="base">
              <a:spcBef>
                <a:spcPct val="0"/>
              </a:spcBef>
              <a:spcAft>
                <a:spcPct val="0"/>
              </a:spcAft>
              <a:defRPr>
                <a:solidFill>
                  <a:schemeClr val="tx1"/>
                </a:solidFill>
                <a:latin typeface="Gill Sans MT" pitchFamily="34" charset="0"/>
                <a:ea typeface="MS PGothic" pitchFamily="34" charset="-128"/>
              </a:defRPr>
            </a:lvl7pPr>
            <a:lvl8pPr marL="3429000" indent="-228600" fontAlgn="base">
              <a:spcBef>
                <a:spcPct val="0"/>
              </a:spcBef>
              <a:spcAft>
                <a:spcPct val="0"/>
              </a:spcAft>
              <a:defRPr>
                <a:solidFill>
                  <a:schemeClr val="tx1"/>
                </a:solidFill>
                <a:latin typeface="Gill Sans MT" pitchFamily="34" charset="0"/>
                <a:ea typeface="MS PGothic" pitchFamily="34" charset="-128"/>
              </a:defRPr>
            </a:lvl8pPr>
            <a:lvl9pPr marL="3886200" indent="-228600" fontAlgn="base">
              <a:spcBef>
                <a:spcPct val="0"/>
              </a:spcBef>
              <a:spcAft>
                <a:spcPct val="0"/>
              </a:spcAft>
              <a:defRPr>
                <a:solidFill>
                  <a:schemeClr val="tx1"/>
                </a:solidFill>
                <a:latin typeface="Gill Sans MT" pitchFamily="34" charset="0"/>
                <a:ea typeface="MS PGothic" pitchFamily="34" charset="-128"/>
              </a:defRPr>
            </a:lvl9pPr>
          </a:lstStyle>
          <a:p>
            <a:fld id="{0BD3B693-25A9-4D39-84E1-AFB6030CD208}" type="slidenum">
              <a:rPr lang="en-US" altLang="en-US">
                <a:latin typeface="Calibri" pitchFamily="34" charset="0"/>
              </a:rPr>
              <a:pPr/>
              <a:t>19</a:t>
            </a:fld>
            <a:endParaRPr lang="en-US" altLang="en-US">
              <a:latin typeface="Calibri" pitchFamily="34" charset="0"/>
            </a:endParaRPr>
          </a:p>
        </p:txBody>
      </p:sp>
    </p:spTree>
    <p:extLst>
      <p:ext uri="{BB962C8B-B14F-4D97-AF65-F5344CB8AC3E}">
        <p14:creationId xmlns:p14="http://schemas.microsoft.com/office/powerpoint/2010/main" val="308833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It was expected that the money would be generated through new taxes on fuel, automobiles, trucks, and tires.</a:t>
            </a:r>
          </a:p>
          <a:p>
            <a:pPr>
              <a:spcBef>
                <a:spcPct val="0"/>
              </a:spcBef>
            </a:pPr>
            <a:endParaRPr lang="en-US" altLang="en-US"/>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itchFamily="34" charset="0"/>
                <a:ea typeface="MS PGothic" pitchFamily="34" charset="-128"/>
              </a:defRPr>
            </a:lvl1pPr>
            <a:lvl2pPr marL="742950" indent="-285750">
              <a:defRPr>
                <a:solidFill>
                  <a:schemeClr val="tx1"/>
                </a:solidFill>
                <a:latin typeface="Gill Sans MT" pitchFamily="34" charset="0"/>
                <a:ea typeface="MS PGothic" pitchFamily="34" charset="-128"/>
              </a:defRPr>
            </a:lvl2pPr>
            <a:lvl3pPr marL="1143000" indent="-228600">
              <a:defRPr>
                <a:solidFill>
                  <a:schemeClr val="tx1"/>
                </a:solidFill>
                <a:latin typeface="Gill Sans MT" pitchFamily="34" charset="0"/>
                <a:ea typeface="MS PGothic" pitchFamily="34" charset="-128"/>
              </a:defRPr>
            </a:lvl3pPr>
            <a:lvl4pPr marL="1600200" indent="-228600">
              <a:defRPr>
                <a:solidFill>
                  <a:schemeClr val="tx1"/>
                </a:solidFill>
                <a:latin typeface="Gill Sans MT" pitchFamily="34" charset="0"/>
                <a:ea typeface="MS PGothic" pitchFamily="34" charset="-128"/>
              </a:defRPr>
            </a:lvl4pPr>
            <a:lvl5pPr marL="2057400" indent="-228600">
              <a:defRPr>
                <a:solidFill>
                  <a:schemeClr val="tx1"/>
                </a:solidFill>
                <a:latin typeface="Gill Sans MT" pitchFamily="34" charset="0"/>
                <a:ea typeface="MS PGothic" pitchFamily="34" charset="-128"/>
              </a:defRPr>
            </a:lvl5pPr>
            <a:lvl6pPr marL="2514600" indent="-228600" fontAlgn="base">
              <a:spcBef>
                <a:spcPct val="0"/>
              </a:spcBef>
              <a:spcAft>
                <a:spcPct val="0"/>
              </a:spcAft>
              <a:defRPr>
                <a:solidFill>
                  <a:schemeClr val="tx1"/>
                </a:solidFill>
                <a:latin typeface="Gill Sans MT" pitchFamily="34" charset="0"/>
                <a:ea typeface="MS PGothic" pitchFamily="34" charset="-128"/>
              </a:defRPr>
            </a:lvl6pPr>
            <a:lvl7pPr marL="2971800" indent="-228600" fontAlgn="base">
              <a:spcBef>
                <a:spcPct val="0"/>
              </a:spcBef>
              <a:spcAft>
                <a:spcPct val="0"/>
              </a:spcAft>
              <a:defRPr>
                <a:solidFill>
                  <a:schemeClr val="tx1"/>
                </a:solidFill>
                <a:latin typeface="Gill Sans MT" pitchFamily="34" charset="0"/>
                <a:ea typeface="MS PGothic" pitchFamily="34" charset="-128"/>
              </a:defRPr>
            </a:lvl7pPr>
            <a:lvl8pPr marL="3429000" indent="-228600" fontAlgn="base">
              <a:spcBef>
                <a:spcPct val="0"/>
              </a:spcBef>
              <a:spcAft>
                <a:spcPct val="0"/>
              </a:spcAft>
              <a:defRPr>
                <a:solidFill>
                  <a:schemeClr val="tx1"/>
                </a:solidFill>
                <a:latin typeface="Gill Sans MT" pitchFamily="34" charset="0"/>
                <a:ea typeface="MS PGothic" pitchFamily="34" charset="-128"/>
              </a:defRPr>
            </a:lvl8pPr>
            <a:lvl9pPr marL="3886200" indent="-228600" fontAlgn="base">
              <a:spcBef>
                <a:spcPct val="0"/>
              </a:spcBef>
              <a:spcAft>
                <a:spcPct val="0"/>
              </a:spcAft>
              <a:defRPr>
                <a:solidFill>
                  <a:schemeClr val="tx1"/>
                </a:solidFill>
                <a:latin typeface="Gill Sans MT" pitchFamily="34" charset="0"/>
                <a:ea typeface="MS PGothic" pitchFamily="34" charset="-128"/>
              </a:defRPr>
            </a:lvl9pPr>
          </a:lstStyle>
          <a:p>
            <a:fld id="{1C0B4924-6A82-4793-9DB8-DD9E52E153ED}" type="slidenum">
              <a:rPr lang="en-US" altLang="en-US">
                <a:latin typeface="Calibri" pitchFamily="34" charset="0"/>
              </a:rPr>
              <a:pPr/>
              <a:t>20</a:t>
            </a:fld>
            <a:endParaRPr lang="en-US" altLang="en-US">
              <a:latin typeface="Calibri" pitchFamily="34" charset="0"/>
            </a:endParaRPr>
          </a:p>
        </p:txBody>
      </p:sp>
    </p:spTree>
    <p:extLst>
      <p:ext uri="{BB962C8B-B14F-4D97-AF65-F5344CB8AC3E}">
        <p14:creationId xmlns:p14="http://schemas.microsoft.com/office/powerpoint/2010/main" val="2750023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12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itchFamily="34" charset="0"/>
                <a:ea typeface="MS PGothic" pitchFamily="34" charset="-128"/>
              </a:defRPr>
            </a:lvl1pPr>
            <a:lvl2pPr marL="742950" indent="-285750">
              <a:defRPr>
                <a:solidFill>
                  <a:schemeClr val="tx1"/>
                </a:solidFill>
                <a:latin typeface="Gill Sans MT" pitchFamily="34" charset="0"/>
                <a:ea typeface="MS PGothic" pitchFamily="34" charset="-128"/>
              </a:defRPr>
            </a:lvl2pPr>
            <a:lvl3pPr marL="1143000" indent="-228600">
              <a:defRPr>
                <a:solidFill>
                  <a:schemeClr val="tx1"/>
                </a:solidFill>
                <a:latin typeface="Gill Sans MT" pitchFamily="34" charset="0"/>
                <a:ea typeface="MS PGothic" pitchFamily="34" charset="-128"/>
              </a:defRPr>
            </a:lvl3pPr>
            <a:lvl4pPr marL="1600200" indent="-228600">
              <a:defRPr>
                <a:solidFill>
                  <a:schemeClr val="tx1"/>
                </a:solidFill>
                <a:latin typeface="Gill Sans MT" pitchFamily="34" charset="0"/>
                <a:ea typeface="MS PGothic" pitchFamily="34" charset="-128"/>
              </a:defRPr>
            </a:lvl4pPr>
            <a:lvl5pPr marL="2057400" indent="-228600">
              <a:defRPr>
                <a:solidFill>
                  <a:schemeClr val="tx1"/>
                </a:solidFill>
                <a:latin typeface="Gill Sans MT" pitchFamily="34" charset="0"/>
                <a:ea typeface="MS PGothic" pitchFamily="34" charset="-128"/>
              </a:defRPr>
            </a:lvl5pPr>
            <a:lvl6pPr marL="2514600" indent="-228600" fontAlgn="base">
              <a:spcBef>
                <a:spcPct val="0"/>
              </a:spcBef>
              <a:spcAft>
                <a:spcPct val="0"/>
              </a:spcAft>
              <a:defRPr>
                <a:solidFill>
                  <a:schemeClr val="tx1"/>
                </a:solidFill>
                <a:latin typeface="Gill Sans MT" pitchFamily="34" charset="0"/>
                <a:ea typeface="MS PGothic" pitchFamily="34" charset="-128"/>
              </a:defRPr>
            </a:lvl6pPr>
            <a:lvl7pPr marL="2971800" indent="-228600" fontAlgn="base">
              <a:spcBef>
                <a:spcPct val="0"/>
              </a:spcBef>
              <a:spcAft>
                <a:spcPct val="0"/>
              </a:spcAft>
              <a:defRPr>
                <a:solidFill>
                  <a:schemeClr val="tx1"/>
                </a:solidFill>
                <a:latin typeface="Gill Sans MT" pitchFamily="34" charset="0"/>
                <a:ea typeface="MS PGothic" pitchFamily="34" charset="-128"/>
              </a:defRPr>
            </a:lvl7pPr>
            <a:lvl8pPr marL="3429000" indent="-228600" fontAlgn="base">
              <a:spcBef>
                <a:spcPct val="0"/>
              </a:spcBef>
              <a:spcAft>
                <a:spcPct val="0"/>
              </a:spcAft>
              <a:defRPr>
                <a:solidFill>
                  <a:schemeClr val="tx1"/>
                </a:solidFill>
                <a:latin typeface="Gill Sans MT" pitchFamily="34" charset="0"/>
                <a:ea typeface="MS PGothic" pitchFamily="34" charset="-128"/>
              </a:defRPr>
            </a:lvl8pPr>
            <a:lvl9pPr marL="3886200" indent="-228600" fontAlgn="base">
              <a:spcBef>
                <a:spcPct val="0"/>
              </a:spcBef>
              <a:spcAft>
                <a:spcPct val="0"/>
              </a:spcAft>
              <a:defRPr>
                <a:solidFill>
                  <a:schemeClr val="tx1"/>
                </a:solidFill>
                <a:latin typeface="Gill Sans MT" pitchFamily="34" charset="0"/>
                <a:ea typeface="MS PGothic" pitchFamily="34" charset="-128"/>
              </a:defRPr>
            </a:lvl9pPr>
          </a:lstStyle>
          <a:p>
            <a:fld id="{329289E1-1846-45CE-8160-B150663855AB}" type="slidenum">
              <a:rPr lang="en-US" altLang="en-US">
                <a:latin typeface="Calibri" pitchFamily="34" charset="0"/>
              </a:rPr>
              <a:pPr/>
              <a:t>21</a:t>
            </a:fld>
            <a:endParaRPr lang="en-US" altLang="en-US">
              <a:latin typeface="Calibri" pitchFamily="34" charset="0"/>
            </a:endParaRPr>
          </a:p>
        </p:txBody>
      </p:sp>
    </p:spTree>
    <p:extLst>
      <p:ext uri="{BB962C8B-B14F-4D97-AF65-F5344CB8AC3E}">
        <p14:creationId xmlns:p14="http://schemas.microsoft.com/office/powerpoint/2010/main" val="3034938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itchFamily="34" charset="0"/>
                <a:ea typeface="MS PGothic" pitchFamily="34" charset="-128"/>
              </a:defRPr>
            </a:lvl1pPr>
            <a:lvl2pPr marL="742950" indent="-285750">
              <a:defRPr>
                <a:solidFill>
                  <a:schemeClr val="tx1"/>
                </a:solidFill>
                <a:latin typeface="Gill Sans MT" pitchFamily="34" charset="0"/>
                <a:ea typeface="MS PGothic" pitchFamily="34" charset="-128"/>
              </a:defRPr>
            </a:lvl2pPr>
            <a:lvl3pPr marL="1143000" indent="-228600">
              <a:defRPr>
                <a:solidFill>
                  <a:schemeClr val="tx1"/>
                </a:solidFill>
                <a:latin typeface="Gill Sans MT" pitchFamily="34" charset="0"/>
                <a:ea typeface="MS PGothic" pitchFamily="34" charset="-128"/>
              </a:defRPr>
            </a:lvl3pPr>
            <a:lvl4pPr marL="1600200" indent="-228600">
              <a:defRPr>
                <a:solidFill>
                  <a:schemeClr val="tx1"/>
                </a:solidFill>
                <a:latin typeface="Gill Sans MT" pitchFamily="34" charset="0"/>
                <a:ea typeface="MS PGothic" pitchFamily="34" charset="-128"/>
              </a:defRPr>
            </a:lvl4pPr>
            <a:lvl5pPr marL="2057400" indent="-228600">
              <a:defRPr>
                <a:solidFill>
                  <a:schemeClr val="tx1"/>
                </a:solidFill>
                <a:latin typeface="Gill Sans MT" pitchFamily="34" charset="0"/>
                <a:ea typeface="MS PGothic" pitchFamily="34" charset="-128"/>
              </a:defRPr>
            </a:lvl5pPr>
            <a:lvl6pPr marL="2514600" indent="-228600" fontAlgn="base">
              <a:spcBef>
                <a:spcPct val="0"/>
              </a:spcBef>
              <a:spcAft>
                <a:spcPct val="0"/>
              </a:spcAft>
              <a:defRPr>
                <a:solidFill>
                  <a:schemeClr val="tx1"/>
                </a:solidFill>
                <a:latin typeface="Gill Sans MT" pitchFamily="34" charset="0"/>
                <a:ea typeface="MS PGothic" pitchFamily="34" charset="-128"/>
              </a:defRPr>
            </a:lvl6pPr>
            <a:lvl7pPr marL="2971800" indent="-228600" fontAlgn="base">
              <a:spcBef>
                <a:spcPct val="0"/>
              </a:spcBef>
              <a:spcAft>
                <a:spcPct val="0"/>
              </a:spcAft>
              <a:defRPr>
                <a:solidFill>
                  <a:schemeClr val="tx1"/>
                </a:solidFill>
                <a:latin typeface="Gill Sans MT" pitchFamily="34" charset="0"/>
                <a:ea typeface="MS PGothic" pitchFamily="34" charset="-128"/>
              </a:defRPr>
            </a:lvl7pPr>
            <a:lvl8pPr marL="3429000" indent="-228600" fontAlgn="base">
              <a:spcBef>
                <a:spcPct val="0"/>
              </a:spcBef>
              <a:spcAft>
                <a:spcPct val="0"/>
              </a:spcAft>
              <a:defRPr>
                <a:solidFill>
                  <a:schemeClr val="tx1"/>
                </a:solidFill>
                <a:latin typeface="Gill Sans MT" pitchFamily="34" charset="0"/>
                <a:ea typeface="MS PGothic" pitchFamily="34" charset="-128"/>
              </a:defRPr>
            </a:lvl8pPr>
            <a:lvl9pPr marL="3886200" indent="-228600" fontAlgn="base">
              <a:spcBef>
                <a:spcPct val="0"/>
              </a:spcBef>
              <a:spcAft>
                <a:spcPct val="0"/>
              </a:spcAft>
              <a:defRPr>
                <a:solidFill>
                  <a:schemeClr val="tx1"/>
                </a:solidFill>
                <a:latin typeface="Gill Sans MT" pitchFamily="34" charset="0"/>
                <a:ea typeface="MS PGothic" pitchFamily="34" charset="-128"/>
              </a:defRPr>
            </a:lvl9pPr>
          </a:lstStyle>
          <a:p>
            <a:fld id="{FBDF9885-B32C-4366-89EA-635BE19E6588}" type="slidenum">
              <a:rPr lang="en-US" altLang="en-US">
                <a:latin typeface="Calibri" pitchFamily="34" charset="0"/>
              </a:rPr>
              <a:pPr/>
              <a:t>22</a:t>
            </a:fld>
            <a:endParaRPr lang="en-US" altLang="en-US">
              <a:latin typeface="Calibri" pitchFamily="34" charset="0"/>
            </a:endParaRPr>
          </a:p>
        </p:txBody>
      </p:sp>
    </p:spTree>
    <p:extLst>
      <p:ext uri="{BB962C8B-B14F-4D97-AF65-F5344CB8AC3E}">
        <p14:creationId xmlns:p14="http://schemas.microsoft.com/office/powerpoint/2010/main" val="38309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32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itchFamily="34" charset="0"/>
                <a:ea typeface="MS PGothic" pitchFamily="34" charset="-128"/>
              </a:defRPr>
            </a:lvl1pPr>
            <a:lvl2pPr marL="742950" indent="-285750">
              <a:defRPr>
                <a:solidFill>
                  <a:schemeClr val="tx1"/>
                </a:solidFill>
                <a:latin typeface="Gill Sans MT" pitchFamily="34" charset="0"/>
                <a:ea typeface="MS PGothic" pitchFamily="34" charset="-128"/>
              </a:defRPr>
            </a:lvl2pPr>
            <a:lvl3pPr marL="1143000" indent="-228600">
              <a:defRPr>
                <a:solidFill>
                  <a:schemeClr val="tx1"/>
                </a:solidFill>
                <a:latin typeface="Gill Sans MT" pitchFamily="34" charset="0"/>
                <a:ea typeface="MS PGothic" pitchFamily="34" charset="-128"/>
              </a:defRPr>
            </a:lvl3pPr>
            <a:lvl4pPr marL="1600200" indent="-228600">
              <a:defRPr>
                <a:solidFill>
                  <a:schemeClr val="tx1"/>
                </a:solidFill>
                <a:latin typeface="Gill Sans MT" pitchFamily="34" charset="0"/>
                <a:ea typeface="MS PGothic" pitchFamily="34" charset="-128"/>
              </a:defRPr>
            </a:lvl4pPr>
            <a:lvl5pPr marL="2057400" indent="-228600">
              <a:defRPr>
                <a:solidFill>
                  <a:schemeClr val="tx1"/>
                </a:solidFill>
                <a:latin typeface="Gill Sans MT" pitchFamily="34" charset="0"/>
                <a:ea typeface="MS PGothic" pitchFamily="34" charset="-128"/>
              </a:defRPr>
            </a:lvl5pPr>
            <a:lvl6pPr marL="2514600" indent="-228600" fontAlgn="base">
              <a:spcBef>
                <a:spcPct val="0"/>
              </a:spcBef>
              <a:spcAft>
                <a:spcPct val="0"/>
              </a:spcAft>
              <a:defRPr>
                <a:solidFill>
                  <a:schemeClr val="tx1"/>
                </a:solidFill>
                <a:latin typeface="Gill Sans MT" pitchFamily="34" charset="0"/>
                <a:ea typeface="MS PGothic" pitchFamily="34" charset="-128"/>
              </a:defRPr>
            </a:lvl6pPr>
            <a:lvl7pPr marL="2971800" indent="-228600" fontAlgn="base">
              <a:spcBef>
                <a:spcPct val="0"/>
              </a:spcBef>
              <a:spcAft>
                <a:spcPct val="0"/>
              </a:spcAft>
              <a:defRPr>
                <a:solidFill>
                  <a:schemeClr val="tx1"/>
                </a:solidFill>
                <a:latin typeface="Gill Sans MT" pitchFamily="34" charset="0"/>
                <a:ea typeface="MS PGothic" pitchFamily="34" charset="-128"/>
              </a:defRPr>
            </a:lvl7pPr>
            <a:lvl8pPr marL="3429000" indent="-228600" fontAlgn="base">
              <a:spcBef>
                <a:spcPct val="0"/>
              </a:spcBef>
              <a:spcAft>
                <a:spcPct val="0"/>
              </a:spcAft>
              <a:defRPr>
                <a:solidFill>
                  <a:schemeClr val="tx1"/>
                </a:solidFill>
                <a:latin typeface="Gill Sans MT" pitchFamily="34" charset="0"/>
                <a:ea typeface="MS PGothic" pitchFamily="34" charset="-128"/>
              </a:defRPr>
            </a:lvl8pPr>
            <a:lvl9pPr marL="3886200" indent="-228600" fontAlgn="base">
              <a:spcBef>
                <a:spcPct val="0"/>
              </a:spcBef>
              <a:spcAft>
                <a:spcPct val="0"/>
              </a:spcAft>
              <a:defRPr>
                <a:solidFill>
                  <a:schemeClr val="tx1"/>
                </a:solidFill>
                <a:latin typeface="Gill Sans MT" pitchFamily="34" charset="0"/>
                <a:ea typeface="MS PGothic" pitchFamily="34" charset="-128"/>
              </a:defRPr>
            </a:lvl9pPr>
          </a:lstStyle>
          <a:p>
            <a:fld id="{56E00C8F-D158-48C7-A697-90EC6A9F799A}" type="slidenum">
              <a:rPr lang="en-US" altLang="en-US">
                <a:latin typeface="Calibri" pitchFamily="34" charset="0"/>
              </a:rPr>
              <a:pPr/>
              <a:t>23</a:t>
            </a:fld>
            <a:endParaRPr lang="en-US" altLang="en-US">
              <a:latin typeface="Calibri" pitchFamily="34" charset="0"/>
            </a:endParaRPr>
          </a:p>
        </p:txBody>
      </p:sp>
    </p:spTree>
    <p:extLst>
      <p:ext uri="{BB962C8B-B14F-4D97-AF65-F5344CB8AC3E}">
        <p14:creationId xmlns:p14="http://schemas.microsoft.com/office/powerpoint/2010/main" val="35057859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42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itchFamily="34" charset="0"/>
                <a:ea typeface="MS PGothic" pitchFamily="34" charset="-128"/>
              </a:defRPr>
            </a:lvl1pPr>
            <a:lvl2pPr marL="742950" indent="-285750">
              <a:defRPr>
                <a:solidFill>
                  <a:schemeClr val="tx1"/>
                </a:solidFill>
                <a:latin typeface="Gill Sans MT" pitchFamily="34" charset="0"/>
                <a:ea typeface="MS PGothic" pitchFamily="34" charset="-128"/>
              </a:defRPr>
            </a:lvl2pPr>
            <a:lvl3pPr marL="1143000" indent="-228600">
              <a:defRPr>
                <a:solidFill>
                  <a:schemeClr val="tx1"/>
                </a:solidFill>
                <a:latin typeface="Gill Sans MT" pitchFamily="34" charset="0"/>
                <a:ea typeface="MS PGothic" pitchFamily="34" charset="-128"/>
              </a:defRPr>
            </a:lvl3pPr>
            <a:lvl4pPr marL="1600200" indent="-228600">
              <a:defRPr>
                <a:solidFill>
                  <a:schemeClr val="tx1"/>
                </a:solidFill>
                <a:latin typeface="Gill Sans MT" pitchFamily="34" charset="0"/>
                <a:ea typeface="MS PGothic" pitchFamily="34" charset="-128"/>
              </a:defRPr>
            </a:lvl4pPr>
            <a:lvl5pPr marL="2057400" indent="-228600">
              <a:defRPr>
                <a:solidFill>
                  <a:schemeClr val="tx1"/>
                </a:solidFill>
                <a:latin typeface="Gill Sans MT" pitchFamily="34" charset="0"/>
                <a:ea typeface="MS PGothic" pitchFamily="34" charset="-128"/>
              </a:defRPr>
            </a:lvl5pPr>
            <a:lvl6pPr marL="2514600" indent="-228600" fontAlgn="base">
              <a:spcBef>
                <a:spcPct val="0"/>
              </a:spcBef>
              <a:spcAft>
                <a:spcPct val="0"/>
              </a:spcAft>
              <a:defRPr>
                <a:solidFill>
                  <a:schemeClr val="tx1"/>
                </a:solidFill>
                <a:latin typeface="Gill Sans MT" pitchFamily="34" charset="0"/>
                <a:ea typeface="MS PGothic" pitchFamily="34" charset="-128"/>
              </a:defRPr>
            </a:lvl6pPr>
            <a:lvl7pPr marL="2971800" indent="-228600" fontAlgn="base">
              <a:spcBef>
                <a:spcPct val="0"/>
              </a:spcBef>
              <a:spcAft>
                <a:spcPct val="0"/>
              </a:spcAft>
              <a:defRPr>
                <a:solidFill>
                  <a:schemeClr val="tx1"/>
                </a:solidFill>
                <a:latin typeface="Gill Sans MT" pitchFamily="34" charset="0"/>
                <a:ea typeface="MS PGothic" pitchFamily="34" charset="-128"/>
              </a:defRPr>
            </a:lvl7pPr>
            <a:lvl8pPr marL="3429000" indent="-228600" fontAlgn="base">
              <a:spcBef>
                <a:spcPct val="0"/>
              </a:spcBef>
              <a:spcAft>
                <a:spcPct val="0"/>
              </a:spcAft>
              <a:defRPr>
                <a:solidFill>
                  <a:schemeClr val="tx1"/>
                </a:solidFill>
                <a:latin typeface="Gill Sans MT" pitchFamily="34" charset="0"/>
                <a:ea typeface="MS PGothic" pitchFamily="34" charset="-128"/>
              </a:defRPr>
            </a:lvl8pPr>
            <a:lvl9pPr marL="3886200" indent="-228600" fontAlgn="base">
              <a:spcBef>
                <a:spcPct val="0"/>
              </a:spcBef>
              <a:spcAft>
                <a:spcPct val="0"/>
              </a:spcAft>
              <a:defRPr>
                <a:solidFill>
                  <a:schemeClr val="tx1"/>
                </a:solidFill>
                <a:latin typeface="Gill Sans MT" pitchFamily="34" charset="0"/>
                <a:ea typeface="MS PGothic" pitchFamily="34" charset="-128"/>
              </a:defRPr>
            </a:lvl9pPr>
          </a:lstStyle>
          <a:p>
            <a:fld id="{8F611081-91A1-4451-976C-0FDC2FFB4A42}" type="slidenum">
              <a:rPr lang="en-US" altLang="en-US">
                <a:latin typeface="Calibri" pitchFamily="34" charset="0"/>
              </a:rPr>
              <a:pPr/>
              <a:t>25</a:t>
            </a:fld>
            <a:endParaRPr lang="en-US" altLang="en-US">
              <a:latin typeface="Calibri" pitchFamily="34" charset="0"/>
            </a:endParaRPr>
          </a:p>
        </p:txBody>
      </p:sp>
    </p:spTree>
    <p:extLst>
      <p:ext uri="{BB962C8B-B14F-4D97-AF65-F5344CB8AC3E}">
        <p14:creationId xmlns:p14="http://schemas.microsoft.com/office/powerpoint/2010/main" val="17429397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52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itchFamily="34" charset="0"/>
                <a:ea typeface="MS PGothic" pitchFamily="34" charset="-128"/>
              </a:defRPr>
            </a:lvl1pPr>
            <a:lvl2pPr marL="742950" indent="-285750">
              <a:defRPr>
                <a:solidFill>
                  <a:schemeClr val="tx1"/>
                </a:solidFill>
                <a:latin typeface="Gill Sans MT" pitchFamily="34" charset="0"/>
                <a:ea typeface="MS PGothic" pitchFamily="34" charset="-128"/>
              </a:defRPr>
            </a:lvl2pPr>
            <a:lvl3pPr marL="1143000" indent="-228600">
              <a:defRPr>
                <a:solidFill>
                  <a:schemeClr val="tx1"/>
                </a:solidFill>
                <a:latin typeface="Gill Sans MT" pitchFamily="34" charset="0"/>
                <a:ea typeface="MS PGothic" pitchFamily="34" charset="-128"/>
              </a:defRPr>
            </a:lvl3pPr>
            <a:lvl4pPr marL="1600200" indent="-228600">
              <a:defRPr>
                <a:solidFill>
                  <a:schemeClr val="tx1"/>
                </a:solidFill>
                <a:latin typeface="Gill Sans MT" pitchFamily="34" charset="0"/>
                <a:ea typeface="MS PGothic" pitchFamily="34" charset="-128"/>
              </a:defRPr>
            </a:lvl4pPr>
            <a:lvl5pPr marL="2057400" indent="-228600">
              <a:defRPr>
                <a:solidFill>
                  <a:schemeClr val="tx1"/>
                </a:solidFill>
                <a:latin typeface="Gill Sans MT" pitchFamily="34" charset="0"/>
                <a:ea typeface="MS PGothic" pitchFamily="34" charset="-128"/>
              </a:defRPr>
            </a:lvl5pPr>
            <a:lvl6pPr marL="2514600" indent="-228600" fontAlgn="base">
              <a:spcBef>
                <a:spcPct val="0"/>
              </a:spcBef>
              <a:spcAft>
                <a:spcPct val="0"/>
              </a:spcAft>
              <a:defRPr>
                <a:solidFill>
                  <a:schemeClr val="tx1"/>
                </a:solidFill>
                <a:latin typeface="Gill Sans MT" pitchFamily="34" charset="0"/>
                <a:ea typeface="MS PGothic" pitchFamily="34" charset="-128"/>
              </a:defRPr>
            </a:lvl6pPr>
            <a:lvl7pPr marL="2971800" indent="-228600" fontAlgn="base">
              <a:spcBef>
                <a:spcPct val="0"/>
              </a:spcBef>
              <a:spcAft>
                <a:spcPct val="0"/>
              </a:spcAft>
              <a:defRPr>
                <a:solidFill>
                  <a:schemeClr val="tx1"/>
                </a:solidFill>
                <a:latin typeface="Gill Sans MT" pitchFamily="34" charset="0"/>
                <a:ea typeface="MS PGothic" pitchFamily="34" charset="-128"/>
              </a:defRPr>
            </a:lvl7pPr>
            <a:lvl8pPr marL="3429000" indent="-228600" fontAlgn="base">
              <a:spcBef>
                <a:spcPct val="0"/>
              </a:spcBef>
              <a:spcAft>
                <a:spcPct val="0"/>
              </a:spcAft>
              <a:defRPr>
                <a:solidFill>
                  <a:schemeClr val="tx1"/>
                </a:solidFill>
                <a:latin typeface="Gill Sans MT" pitchFamily="34" charset="0"/>
                <a:ea typeface="MS PGothic" pitchFamily="34" charset="-128"/>
              </a:defRPr>
            </a:lvl8pPr>
            <a:lvl9pPr marL="3886200" indent="-228600" fontAlgn="base">
              <a:spcBef>
                <a:spcPct val="0"/>
              </a:spcBef>
              <a:spcAft>
                <a:spcPct val="0"/>
              </a:spcAft>
              <a:defRPr>
                <a:solidFill>
                  <a:schemeClr val="tx1"/>
                </a:solidFill>
                <a:latin typeface="Gill Sans MT" pitchFamily="34" charset="0"/>
                <a:ea typeface="MS PGothic" pitchFamily="34" charset="-128"/>
              </a:defRPr>
            </a:lvl9pPr>
          </a:lstStyle>
          <a:p>
            <a:fld id="{4F6DE25F-4630-462D-BA11-4FCC6CC70560}" type="slidenum">
              <a:rPr lang="en-US" altLang="en-US">
                <a:latin typeface="Calibri" pitchFamily="34" charset="0"/>
              </a:rPr>
              <a:pPr/>
              <a:t>26</a:t>
            </a:fld>
            <a:endParaRPr lang="en-US" altLang="en-US">
              <a:latin typeface="Calibri" pitchFamily="34" charset="0"/>
            </a:endParaRPr>
          </a:p>
        </p:txBody>
      </p:sp>
    </p:spTree>
    <p:extLst>
      <p:ext uri="{BB962C8B-B14F-4D97-AF65-F5344CB8AC3E}">
        <p14:creationId xmlns:p14="http://schemas.microsoft.com/office/powerpoint/2010/main" val="28807212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63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itchFamily="34" charset="0"/>
                <a:ea typeface="MS PGothic" pitchFamily="34" charset="-128"/>
              </a:defRPr>
            </a:lvl1pPr>
            <a:lvl2pPr marL="742950" indent="-285750">
              <a:defRPr>
                <a:solidFill>
                  <a:schemeClr val="tx1"/>
                </a:solidFill>
                <a:latin typeface="Gill Sans MT" pitchFamily="34" charset="0"/>
                <a:ea typeface="MS PGothic" pitchFamily="34" charset="-128"/>
              </a:defRPr>
            </a:lvl2pPr>
            <a:lvl3pPr marL="1143000" indent="-228600">
              <a:defRPr>
                <a:solidFill>
                  <a:schemeClr val="tx1"/>
                </a:solidFill>
                <a:latin typeface="Gill Sans MT" pitchFamily="34" charset="0"/>
                <a:ea typeface="MS PGothic" pitchFamily="34" charset="-128"/>
              </a:defRPr>
            </a:lvl3pPr>
            <a:lvl4pPr marL="1600200" indent="-228600">
              <a:defRPr>
                <a:solidFill>
                  <a:schemeClr val="tx1"/>
                </a:solidFill>
                <a:latin typeface="Gill Sans MT" pitchFamily="34" charset="0"/>
                <a:ea typeface="MS PGothic" pitchFamily="34" charset="-128"/>
              </a:defRPr>
            </a:lvl4pPr>
            <a:lvl5pPr marL="2057400" indent="-228600">
              <a:defRPr>
                <a:solidFill>
                  <a:schemeClr val="tx1"/>
                </a:solidFill>
                <a:latin typeface="Gill Sans MT" pitchFamily="34" charset="0"/>
                <a:ea typeface="MS PGothic" pitchFamily="34" charset="-128"/>
              </a:defRPr>
            </a:lvl5pPr>
            <a:lvl6pPr marL="2514600" indent="-228600" fontAlgn="base">
              <a:spcBef>
                <a:spcPct val="0"/>
              </a:spcBef>
              <a:spcAft>
                <a:spcPct val="0"/>
              </a:spcAft>
              <a:defRPr>
                <a:solidFill>
                  <a:schemeClr val="tx1"/>
                </a:solidFill>
                <a:latin typeface="Gill Sans MT" pitchFamily="34" charset="0"/>
                <a:ea typeface="MS PGothic" pitchFamily="34" charset="-128"/>
              </a:defRPr>
            </a:lvl6pPr>
            <a:lvl7pPr marL="2971800" indent="-228600" fontAlgn="base">
              <a:spcBef>
                <a:spcPct val="0"/>
              </a:spcBef>
              <a:spcAft>
                <a:spcPct val="0"/>
              </a:spcAft>
              <a:defRPr>
                <a:solidFill>
                  <a:schemeClr val="tx1"/>
                </a:solidFill>
                <a:latin typeface="Gill Sans MT" pitchFamily="34" charset="0"/>
                <a:ea typeface="MS PGothic" pitchFamily="34" charset="-128"/>
              </a:defRPr>
            </a:lvl7pPr>
            <a:lvl8pPr marL="3429000" indent="-228600" fontAlgn="base">
              <a:spcBef>
                <a:spcPct val="0"/>
              </a:spcBef>
              <a:spcAft>
                <a:spcPct val="0"/>
              </a:spcAft>
              <a:defRPr>
                <a:solidFill>
                  <a:schemeClr val="tx1"/>
                </a:solidFill>
                <a:latin typeface="Gill Sans MT" pitchFamily="34" charset="0"/>
                <a:ea typeface="MS PGothic" pitchFamily="34" charset="-128"/>
              </a:defRPr>
            </a:lvl8pPr>
            <a:lvl9pPr marL="3886200" indent="-228600" fontAlgn="base">
              <a:spcBef>
                <a:spcPct val="0"/>
              </a:spcBef>
              <a:spcAft>
                <a:spcPct val="0"/>
              </a:spcAft>
              <a:defRPr>
                <a:solidFill>
                  <a:schemeClr val="tx1"/>
                </a:solidFill>
                <a:latin typeface="Gill Sans MT" pitchFamily="34" charset="0"/>
                <a:ea typeface="MS PGothic" pitchFamily="34" charset="-128"/>
              </a:defRPr>
            </a:lvl9pPr>
          </a:lstStyle>
          <a:p>
            <a:fld id="{031C757F-4EF5-4451-A770-C4202A4416CF}" type="slidenum">
              <a:rPr lang="en-US" altLang="en-US">
                <a:latin typeface="Calibri" pitchFamily="34" charset="0"/>
              </a:rPr>
              <a:pPr/>
              <a:t>28</a:t>
            </a:fld>
            <a:endParaRPr lang="en-US" altLang="en-US">
              <a:latin typeface="Calibri" pitchFamily="34" charset="0"/>
            </a:endParaRPr>
          </a:p>
        </p:txBody>
      </p:sp>
    </p:spTree>
    <p:extLst>
      <p:ext uri="{BB962C8B-B14F-4D97-AF65-F5344CB8AC3E}">
        <p14:creationId xmlns:p14="http://schemas.microsoft.com/office/powerpoint/2010/main" val="940545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itchFamily="34" charset="0"/>
                <a:ea typeface="MS PGothic" pitchFamily="34" charset="-128"/>
              </a:defRPr>
            </a:lvl1pPr>
            <a:lvl2pPr marL="742950" indent="-285750">
              <a:defRPr>
                <a:solidFill>
                  <a:schemeClr val="tx1"/>
                </a:solidFill>
                <a:latin typeface="Gill Sans MT" pitchFamily="34" charset="0"/>
                <a:ea typeface="MS PGothic" pitchFamily="34" charset="-128"/>
              </a:defRPr>
            </a:lvl2pPr>
            <a:lvl3pPr marL="1143000" indent="-228600">
              <a:defRPr>
                <a:solidFill>
                  <a:schemeClr val="tx1"/>
                </a:solidFill>
                <a:latin typeface="Gill Sans MT" pitchFamily="34" charset="0"/>
                <a:ea typeface="MS PGothic" pitchFamily="34" charset="-128"/>
              </a:defRPr>
            </a:lvl3pPr>
            <a:lvl4pPr marL="1600200" indent="-228600">
              <a:defRPr>
                <a:solidFill>
                  <a:schemeClr val="tx1"/>
                </a:solidFill>
                <a:latin typeface="Gill Sans MT" pitchFamily="34" charset="0"/>
                <a:ea typeface="MS PGothic" pitchFamily="34" charset="-128"/>
              </a:defRPr>
            </a:lvl4pPr>
            <a:lvl5pPr marL="2057400" indent="-228600">
              <a:defRPr>
                <a:solidFill>
                  <a:schemeClr val="tx1"/>
                </a:solidFill>
                <a:latin typeface="Gill Sans MT" pitchFamily="34" charset="0"/>
                <a:ea typeface="MS PGothic" pitchFamily="34" charset="-128"/>
              </a:defRPr>
            </a:lvl5pPr>
            <a:lvl6pPr marL="2514600" indent="-228600" fontAlgn="base">
              <a:spcBef>
                <a:spcPct val="0"/>
              </a:spcBef>
              <a:spcAft>
                <a:spcPct val="0"/>
              </a:spcAft>
              <a:defRPr>
                <a:solidFill>
                  <a:schemeClr val="tx1"/>
                </a:solidFill>
                <a:latin typeface="Gill Sans MT" pitchFamily="34" charset="0"/>
                <a:ea typeface="MS PGothic" pitchFamily="34" charset="-128"/>
              </a:defRPr>
            </a:lvl6pPr>
            <a:lvl7pPr marL="2971800" indent="-228600" fontAlgn="base">
              <a:spcBef>
                <a:spcPct val="0"/>
              </a:spcBef>
              <a:spcAft>
                <a:spcPct val="0"/>
              </a:spcAft>
              <a:defRPr>
                <a:solidFill>
                  <a:schemeClr val="tx1"/>
                </a:solidFill>
                <a:latin typeface="Gill Sans MT" pitchFamily="34" charset="0"/>
                <a:ea typeface="MS PGothic" pitchFamily="34" charset="-128"/>
              </a:defRPr>
            </a:lvl7pPr>
            <a:lvl8pPr marL="3429000" indent="-228600" fontAlgn="base">
              <a:spcBef>
                <a:spcPct val="0"/>
              </a:spcBef>
              <a:spcAft>
                <a:spcPct val="0"/>
              </a:spcAft>
              <a:defRPr>
                <a:solidFill>
                  <a:schemeClr val="tx1"/>
                </a:solidFill>
                <a:latin typeface="Gill Sans MT" pitchFamily="34" charset="0"/>
                <a:ea typeface="MS PGothic" pitchFamily="34" charset="-128"/>
              </a:defRPr>
            </a:lvl8pPr>
            <a:lvl9pPr marL="3886200" indent="-228600" fontAlgn="base">
              <a:spcBef>
                <a:spcPct val="0"/>
              </a:spcBef>
              <a:spcAft>
                <a:spcPct val="0"/>
              </a:spcAft>
              <a:defRPr>
                <a:solidFill>
                  <a:schemeClr val="tx1"/>
                </a:solidFill>
                <a:latin typeface="Gill Sans MT" pitchFamily="34" charset="0"/>
                <a:ea typeface="MS PGothic" pitchFamily="34" charset="-128"/>
              </a:defRPr>
            </a:lvl9pPr>
          </a:lstStyle>
          <a:p>
            <a:fld id="{1D5DA0AA-60BE-4888-ACF4-B13F20A94396}" type="slidenum">
              <a:rPr lang="en-US" altLang="en-US">
                <a:latin typeface="Calibri" pitchFamily="34" charset="0"/>
              </a:rPr>
              <a:pPr/>
              <a:t>3</a:t>
            </a:fld>
            <a:endParaRPr lang="en-US" altLang="en-US">
              <a:latin typeface="Calibri" pitchFamily="34" charset="0"/>
            </a:endParaRPr>
          </a:p>
        </p:txBody>
      </p:sp>
    </p:spTree>
    <p:extLst>
      <p:ext uri="{BB962C8B-B14F-4D97-AF65-F5344CB8AC3E}">
        <p14:creationId xmlns:p14="http://schemas.microsoft.com/office/powerpoint/2010/main" val="24328948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73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itchFamily="34" charset="0"/>
                <a:ea typeface="MS PGothic" pitchFamily="34" charset="-128"/>
              </a:defRPr>
            </a:lvl1pPr>
            <a:lvl2pPr marL="742950" indent="-285750">
              <a:defRPr>
                <a:solidFill>
                  <a:schemeClr val="tx1"/>
                </a:solidFill>
                <a:latin typeface="Gill Sans MT" pitchFamily="34" charset="0"/>
                <a:ea typeface="MS PGothic" pitchFamily="34" charset="-128"/>
              </a:defRPr>
            </a:lvl2pPr>
            <a:lvl3pPr marL="1143000" indent="-228600">
              <a:defRPr>
                <a:solidFill>
                  <a:schemeClr val="tx1"/>
                </a:solidFill>
                <a:latin typeface="Gill Sans MT" pitchFamily="34" charset="0"/>
                <a:ea typeface="MS PGothic" pitchFamily="34" charset="-128"/>
              </a:defRPr>
            </a:lvl3pPr>
            <a:lvl4pPr marL="1600200" indent="-228600">
              <a:defRPr>
                <a:solidFill>
                  <a:schemeClr val="tx1"/>
                </a:solidFill>
                <a:latin typeface="Gill Sans MT" pitchFamily="34" charset="0"/>
                <a:ea typeface="MS PGothic" pitchFamily="34" charset="-128"/>
              </a:defRPr>
            </a:lvl4pPr>
            <a:lvl5pPr marL="2057400" indent="-228600">
              <a:defRPr>
                <a:solidFill>
                  <a:schemeClr val="tx1"/>
                </a:solidFill>
                <a:latin typeface="Gill Sans MT" pitchFamily="34" charset="0"/>
                <a:ea typeface="MS PGothic" pitchFamily="34" charset="-128"/>
              </a:defRPr>
            </a:lvl5pPr>
            <a:lvl6pPr marL="2514600" indent="-228600" fontAlgn="base">
              <a:spcBef>
                <a:spcPct val="0"/>
              </a:spcBef>
              <a:spcAft>
                <a:spcPct val="0"/>
              </a:spcAft>
              <a:defRPr>
                <a:solidFill>
                  <a:schemeClr val="tx1"/>
                </a:solidFill>
                <a:latin typeface="Gill Sans MT" pitchFamily="34" charset="0"/>
                <a:ea typeface="MS PGothic" pitchFamily="34" charset="-128"/>
              </a:defRPr>
            </a:lvl6pPr>
            <a:lvl7pPr marL="2971800" indent="-228600" fontAlgn="base">
              <a:spcBef>
                <a:spcPct val="0"/>
              </a:spcBef>
              <a:spcAft>
                <a:spcPct val="0"/>
              </a:spcAft>
              <a:defRPr>
                <a:solidFill>
                  <a:schemeClr val="tx1"/>
                </a:solidFill>
                <a:latin typeface="Gill Sans MT" pitchFamily="34" charset="0"/>
                <a:ea typeface="MS PGothic" pitchFamily="34" charset="-128"/>
              </a:defRPr>
            </a:lvl7pPr>
            <a:lvl8pPr marL="3429000" indent="-228600" fontAlgn="base">
              <a:spcBef>
                <a:spcPct val="0"/>
              </a:spcBef>
              <a:spcAft>
                <a:spcPct val="0"/>
              </a:spcAft>
              <a:defRPr>
                <a:solidFill>
                  <a:schemeClr val="tx1"/>
                </a:solidFill>
                <a:latin typeface="Gill Sans MT" pitchFamily="34" charset="0"/>
                <a:ea typeface="MS PGothic" pitchFamily="34" charset="-128"/>
              </a:defRPr>
            </a:lvl8pPr>
            <a:lvl9pPr marL="3886200" indent="-228600" fontAlgn="base">
              <a:spcBef>
                <a:spcPct val="0"/>
              </a:spcBef>
              <a:spcAft>
                <a:spcPct val="0"/>
              </a:spcAft>
              <a:defRPr>
                <a:solidFill>
                  <a:schemeClr val="tx1"/>
                </a:solidFill>
                <a:latin typeface="Gill Sans MT" pitchFamily="34" charset="0"/>
                <a:ea typeface="MS PGothic" pitchFamily="34" charset="-128"/>
              </a:defRPr>
            </a:lvl9pPr>
          </a:lstStyle>
          <a:p>
            <a:fld id="{34F55B99-9ED1-4A92-B1B3-252D21CF1EC7}" type="slidenum">
              <a:rPr lang="en-US" altLang="en-US">
                <a:latin typeface="Calibri" pitchFamily="34" charset="0"/>
              </a:rPr>
              <a:pPr/>
              <a:t>29</a:t>
            </a:fld>
            <a:endParaRPr lang="en-US" altLang="en-US">
              <a:latin typeface="Calibri" pitchFamily="34" charset="0"/>
            </a:endParaRPr>
          </a:p>
        </p:txBody>
      </p:sp>
    </p:spTree>
    <p:extLst>
      <p:ext uri="{BB962C8B-B14F-4D97-AF65-F5344CB8AC3E}">
        <p14:creationId xmlns:p14="http://schemas.microsoft.com/office/powerpoint/2010/main" val="42937581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itchFamily="34" charset="0"/>
                <a:ea typeface="MS PGothic" pitchFamily="34" charset="-128"/>
              </a:defRPr>
            </a:lvl1pPr>
            <a:lvl2pPr marL="742950" indent="-285750">
              <a:defRPr>
                <a:solidFill>
                  <a:schemeClr val="tx1"/>
                </a:solidFill>
                <a:latin typeface="Gill Sans MT" pitchFamily="34" charset="0"/>
                <a:ea typeface="MS PGothic" pitchFamily="34" charset="-128"/>
              </a:defRPr>
            </a:lvl2pPr>
            <a:lvl3pPr marL="1143000" indent="-228600">
              <a:defRPr>
                <a:solidFill>
                  <a:schemeClr val="tx1"/>
                </a:solidFill>
                <a:latin typeface="Gill Sans MT" pitchFamily="34" charset="0"/>
                <a:ea typeface="MS PGothic" pitchFamily="34" charset="-128"/>
              </a:defRPr>
            </a:lvl3pPr>
            <a:lvl4pPr marL="1600200" indent="-228600">
              <a:defRPr>
                <a:solidFill>
                  <a:schemeClr val="tx1"/>
                </a:solidFill>
                <a:latin typeface="Gill Sans MT" pitchFamily="34" charset="0"/>
                <a:ea typeface="MS PGothic" pitchFamily="34" charset="-128"/>
              </a:defRPr>
            </a:lvl4pPr>
            <a:lvl5pPr marL="2057400" indent="-228600">
              <a:defRPr>
                <a:solidFill>
                  <a:schemeClr val="tx1"/>
                </a:solidFill>
                <a:latin typeface="Gill Sans MT" pitchFamily="34" charset="0"/>
                <a:ea typeface="MS PGothic" pitchFamily="34" charset="-128"/>
              </a:defRPr>
            </a:lvl5pPr>
            <a:lvl6pPr marL="2514600" indent="-228600" fontAlgn="base">
              <a:spcBef>
                <a:spcPct val="0"/>
              </a:spcBef>
              <a:spcAft>
                <a:spcPct val="0"/>
              </a:spcAft>
              <a:defRPr>
                <a:solidFill>
                  <a:schemeClr val="tx1"/>
                </a:solidFill>
                <a:latin typeface="Gill Sans MT" pitchFamily="34" charset="0"/>
                <a:ea typeface="MS PGothic" pitchFamily="34" charset="-128"/>
              </a:defRPr>
            </a:lvl6pPr>
            <a:lvl7pPr marL="2971800" indent="-228600" fontAlgn="base">
              <a:spcBef>
                <a:spcPct val="0"/>
              </a:spcBef>
              <a:spcAft>
                <a:spcPct val="0"/>
              </a:spcAft>
              <a:defRPr>
                <a:solidFill>
                  <a:schemeClr val="tx1"/>
                </a:solidFill>
                <a:latin typeface="Gill Sans MT" pitchFamily="34" charset="0"/>
                <a:ea typeface="MS PGothic" pitchFamily="34" charset="-128"/>
              </a:defRPr>
            </a:lvl7pPr>
            <a:lvl8pPr marL="3429000" indent="-228600" fontAlgn="base">
              <a:spcBef>
                <a:spcPct val="0"/>
              </a:spcBef>
              <a:spcAft>
                <a:spcPct val="0"/>
              </a:spcAft>
              <a:defRPr>
                <a:solidFill>
                  <a:schemeClr val="tx1"/>
                </a:solidFill>
                <a:latin typeface="Gill Sans MT" pitchFamily="34" charset="0"/>
                <a:ea typeface="MS PGothic" pitchFamily="34" charset="-128"/>
              </a:defRPr>
            </a:lvl8pPr>
            <a:lvl9pPr marL="3886200" indent="-228600" fontAlgn="base">
              <a:spcBef>
                <a:spcPct val="0"/>
              </a:spcBef>
              <a:spcAft>
                <a:spcPct val="0"/>
              </a:spcAft>
              <a:defRPr>
                <a:solidFill>
                  <a:schemeClr val="tx1"/>
                </a:solidFill>
                <a:latin typeface="Gill Sans MT" pitchFamily="34" charset="0"/>
                <a:ea typeface="MS PGothic" pitchFamily="34" charset="-128"/>
              </a:defRPr>
            </a:lvl9pPr>
          </a:lstStyle>
          <a:p>
            <a:fld id="{506DE6C1-A3B8-41B7-8600-855C6B6698D1}" type="slidenum">
              <a:rPr lang="en-US" altLang="en-US">
                <a:latin typeface="Calibri" pitchFamily="34" charset="0"/>
              </a:rPr>
              <a:pPr/>
              <a:t>32</a:t>
            </a:fld>
            <a:endParaRPr lang="en-US" altLang="en-US">
              <a:latin typeface="Calibri" pitchFamily="34" charset="0"/>
            </a:endParaRPr>
          </a:p>
        </p:txBody>
      </p:sp>
    </p:spTree>
    <p:extLst>
      <p:ext uri="{BB962C8B-B14F-4D97-AF65-F5344CB8AC3E}">
        <p14:creationId xmlns:p14="http://schemas.microsoft.com/office/powerpoint/2010/main" val="39722501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Change</a:t>
            </a:r>
            <a:r>
              <a:rPr lang="en-US" altLang="en-US" baseline="0" dirty="0"/>
              <a:t> this </a:t>
            </a:r>
            <a:r>
              <a:rPr lang="en-US" altLang="en-US" baseline="0"/>
              <a:t>page next year.</a:t>
            </a:r>
            <a:endParaRPr lang="en-US" altLang="en-US"/>
          </a:p>
        </p:txBody>
      </p:sp>
      <p:sp>
        <p:nvSpPr>
          <p:cNvPr id="593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itchFamily="34" charset="0"/>
                <a:ea typeface="MS PGothic" pitchFamily="34" charset="-128"/>
              </a:defRPr>
            </a:lvl1pPr>
            <a:lvl2pPr marL="742950" indent="-285750">
              <a:defRPr>
                <a:solidFill>
                  <a:schemeClr val="tx1"/>
                </a:solidFill>
                <a:latin typeface="Gill Sans MT" pitchFamily="34" charset="0"/>
                <a:ea typeface="MS PGothic" pitchFamily="34" charset="-128"/>
              </a:defRPr>
            </a:lvl2pPr>
            <a:lvl3pPr marL="1143000" indent="-228600">
              <a:defRPr>
                <a:solidFill>
                  <a:schemeClr val="tx1"/>
                </a:solidFill>
                <a:latin typeface="Gill Sans MT" pitchFamily="34" charset="0"/>
                <a:ea typeface="MS PGothic" pitchFamily="34" charset="-128"/>
              </a:defRPr>
            </a:lvl3pPr>
            <a:lvl4pPr marL="1600200" indent="-228600">
              <a:defRPr>
                <a:solidFill>
                  <a:schemeClr val="tx1"/>
                </a:solidFill>
                <a:latin typeface="Gill Sans MT" pitchFamily="34" charset="0"/>
                <a:ea typeface="MS PGothic" pitchFamily="34" charset="-128"/>
              </a:defRPr>
            </a:lvl4pPr>
            <a:lvl5pPr marL="2057400" indent="-228600">
              <a:defRPr>
                <a:solidFill>
                  <a:schemeClr val="tx1"/>
                </a:solidFill>
                <a:latin typeface="Gill Sans MT" pitchFamily="34" charset="0"/>
                <a:ea typeface="MS PGothic" pitchFamily="34" charset="-128"/>
              </a:defRPr>
            </a:lvl5pPr>
            <a:lvl6pPr marL="2514600" indent="-228600" fontAlgn="base">
              <a:spcBef>
                <a:spcPct val="0"/>
              </a:spcBef>
              <a:spcAft>
                <a:spcPct val="0"/>
              </a:spcAft>
              <a:defRPr>
                <a:solidFill>
                  <a:schemeClr val="tx1"/>
                </a:solidFill>
                <a:latin typeface="Gill Sans MT" pitchFamily="34" charset="0"/>
                <a:ea typeface="MS PGothic" pitchFamily="34" charset="-128"/>
              </a:defRPr>
            </a:lvl6pPr>
            <a:lvl7pPr marL="2971800" indent="-228600" fontAlgn="base">
              <a:spcBef>
                <a:spcPct val="0"/>
              </a:spcBef>
              <a:spcAft>
                <a:spcPct val="0"/>
              </a:spcAft>
              <a:defRPr>
                <a:solidFill>
                  <a:schemeClr val="tx1"/>
                </a:solidFill>
                <a:latin typeface="Gill Sans MT" pitchFamily="34" charset="0"/>
                <a:ea typeface="MS PGothic" pitchFamily="34" charset="-128"/>
              </a:defRPr>
            </a:lvl7pPr>
            <a:lvl8pPr marL="3429000" indent="-228600" fontAlgn="base">
              <a:spcBef>
                <a:spcPct val="0"/>
              </a:spcBef>
              <a:spcAft>
                <a:spcPct val="0"/>
              </a:spcAft>
              <a:defRPr>
                <a:solidFill>
                  <a:schemeClr val="tx1"/>
                </a:solidFill>
                <a:latin typeface="Gill Sans MT" pitchFamily="34" charset="0"/>
                <a:ea typeface="MS PGothic" pitchFamily="34" charset="-128"/>
              </a:defRPr>
            </a:lvl8pPr>
            <a:lvl9pPr marL="3886200" indent="-228600" fontAlgn="base">
              <a:spcBef>
                <a:spcPct val="0"/>
              </a:spcBef>
              <a:spcAft>
                <a:spcPct val="0"/>
              </a:spcAft>
              <a:defRPr>
                <a:solidFill>
                  <a:schemeClr val="tx1"/>
                </a:solidFill>
                <a:latin typeface="Gill Sans MT" pitchFamily="34" charset="0"/>
                <a:ea typeface="MS PGothic" pitchFamily="34" charset="-128"/>
              </a:defRPr>
            </a:lvl9pPr>
          </a:lstStyle>
          <a:p>
            <a:fld id="{79F99BCD-29E1-4908-9DCC-58E973D96245}" type="slidenum">
              <a:rPr lang="en-US" altLang="en-US">
                <a:latin typeface="Calibri" pitchFamily="34" charset="0"/>
              </a:rPr>
              <a:pPr/>
              <a:t>33</a:t>
            </a:fld>
            <a:endParaRPr lang="en-US" altLang="en-US">
              <a:latin typeface="Calibri" pitchFamily="34" charset="0"/>
            </a:endParaRPr>
          </a:p>
        </p:txBody>
      </p:sp>
    </p:spTree>
    <p:extLst>
      <p:ext uri="{BB962C8B-B14F-4D97-AF65-F5344CB8AC3E}">
        <p14:creationId xmlns:p14="http://schemas.microsoft.com/office/powerpoint/2010/main" val="2978377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9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itchFamily="34" charset="0"/>
                <a:ea typeface="MS PGothic" pitchFamily="34" charset="-128"/>
              </a:defRPr>
            </a:lvl1pPr>
            <a:lvl2pPr marL="742950" indent="-285750">
              <a:defRPr>
                <a:solidFill>
                  <a:schemeClr val="tx1"/>
                </a:solidFill>
                <a:latin typeface="Gill Sans MT" pitchFamily="34" charset="0"/>
                <a:ea typeface="MS PGothic" pitchFamily="34" charset="-128"/>
              </a:defRPr>
            </a:lvl2pPr>
            <a:lvl3pPr marL="1143000" indent="-228600">
              <a:defRPr>
                <a:solidFill>
                  <a:schemeClr val="tx1"/>
                </a:solidFill>
                <a:latin typeface="Gill Sans MT" pitchFamily="34" charset="0"/>
                <a:ea typeface="MS PGothic" pitchFamily="34" charset="-128"/>
              </a:defRPr>
            </a:lvl3pPr>
            <a:lvl4pPr marL="1600200" indent="-228600">
              <a:defRPr>
                <a:solidFill>
                  <a:schemeClr val="tx1"/>
                </a:solidFill>
                <a:latin typeface="Gill Sans MT" pitchFamily="34" charset="0"/>
                <a:ea typeface="MS PGothic" pitchFamily="34" charset="-128"/>
              </a:defRPr>
            </a:lvl4pPr>
            <a:lvl5pPr marL="2057400" indent="-228600">
              <a:defRPr>
                <a:solidFill>
                  <a:schemeClr val="tx1"/>
                </a:solidFill>
                <a:latin typeface="Gill Sans MT" pitchFamily="34" charset="0"/>
                <a:ea typeface="MS PGothic" pitchFamily="34" charset="-128"/>
              </a:defRPr>
            </a:lvl5pPr>
            <a:lvl6pPr marL="2514600" indent="-228600" fontAlgn="base">
              <a:spcBef>
                <a:spcPct val="0"/>
              </a:spcBef>
              <a:spcAft>
                <a:spcPct val="0"/>
              </a:spcAft>
              <a:defRPr>
                <a:solidFill>
                  <a:schemeClr val="tx1"/>
                </a:solidFill>
                <a:latin typeface="Gill Sans MT" pitchFamily="34" charset="0"/>
                <a:ea typeface="MS PGothic" pitchFamily="34" charset="-128"/>
              </a:defRPr>
            </a:lvl6pPr>
            <a:lvl7pPr marL="2971800" indent="-228600" fontAlgn="base">
              <a:spcBef>
                <a:spcPct val="0"/>
              </a:spcBef>
              <a:spcAft>
                <a:spcPct val="0"/>
              </a:spcAft>
              <a:defRPr>
                <a:solidFill>
                  <a:schemeClr val="tx1"/>
                </a:solidFill>
                <a:latin typeface="Gill Sans MT" pitchFamily="34" charset="0"/>
                <a:ea typeface="MS PGothic" pitchFamily="34" charset="-128"/>
              </a:defRPr>
            </a:lvl7pPr>
            <a:lvl8pPr marL="3429000" indent="-228600" fontAlgn="base">
              <a:spcBef>
                <a:spcPct val="0"/>
              </a:spcBef>
              <a:spcAft>
                <a:spcPct val="0"/>
              </a:spcAft>
              <a:defRPr>
                <a:solidFill>
                  <a:schemeClr val="tx1"/>
                </a:solidFill>
                <a:latin typeface="Gill Sans MT" pitchFamily="34" charset="0"/>
                <a:ea typeface="MS PGothic" pitchFamily="34" charset="-128"/>
              </a:defRPr>
            </a:lvl8pPr>
            <a:lvl9pPr marL="3886200" indent="-228600" fontAlgn="base">
              <a:spcBef>
                <a:spcPct val="0"/>
              </a:spcBef>
              <a:spcAft>
                <a:spcPct val="0"/>
              </a:spcAft>
              <a:defRPr>
                <a:solidFill>
                  <a:schemeClr val="tx1"/>
                </a:solidFill>
                <a:latin typeface="Gill Sans MT" pitchFamily="34" charset="0"/>
                <a:ea typeface="MS PGothic" pitchFamily="34" charset="-128"/>
              </a:defRPr>
            </a:lvl9pPr>
          </a:lstStyle>
          <a:p>
            <a:fld id="{6CA76495-3530-4EB8-AE62-D84E959011DA}" type="slidenum">
              <a:rPr lang="en-US" altLang="en-US">
                <a:latin typeface="Calibri" pitchFamily="34" charset="0"/>
              </a:rPr>
              <a:pPr/>
              <a:t>4</a:t>
            </a:fld>
            <a:endParaRPr lang="en-US" altLang="en-US">
              <a:latin typeface="Calibri" pitchFamily="34" charset="0"/>
            </a:endParaRPr>
          </a:p>
        </p:txBody>
      </p:sp>
    </p:spTree>
    <p:extLst>
      <p:ext uri="{BB962C8B-B14F-4D97-AF65-F5344CB8AC3E}">
        <p14:creationId xmlns:p14="http://schemas.microsoft.com/office/powerpoint/2010/main" val="786775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After World War II, 25 percent of the workforce was unionized, and with the war now over, their promise not to strike so as not to impede the war effort had expired.</a:t>
            </a:r>
          </a:p>
          <a:p>
            <a:pPr marL="0" lvl="1"/>
            <a:r>
              <a:rPr lang="en-US" altLang="en-US"/>
              <a:t>Taft-Hartley Act: </a:t>
            </a:r>
            <a:r>
              <a:rPr lang="en-US" altLang="en-US" sz="2400"/>
              <a:t>Prohibited certain kinds of strikes and boycotts, closed shops, and monetary donations by unions to federal political campaigns</a:t>
            </a:r>
          </a:p>
          <a:p>
            <a:pPr marL="0" lvl="1"/>
            <a:r>
              <a:rPr lang="en-US" altLang="en-US" sz="2400"/>
              <a:t>Required union officers to sign non-communist affidavits with the government</a:t>
            </a:r>
          </a:p>
          <a:p>
            <a:pPr marL="0" lvl="1"/>
            <a:endParaRPr lang="en-US" altLang="en-US" sz="2400"/>
          </a:p>
          <a:p>
            <a:endParaRPr lang="en-US" altLang="en-US"/>
          </a:p>
          <a:p>
            <a:pPr>
              <a:spcBef>
                <a:spcPct val="0"/>
              </a:spcBef>
            </a:pPr>
            <a:endParaRPr lang="en-US" altLang="en-US"/>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itchFamily="34" charset="0"/>
                <a:ea typeface="MS PGothic" pitchFamily="34" charset="-128"/>
              </a:defRPr>
            </a:lvl1pPr>
            <a:lvl2pPr marL="742950" indent="-285750">
              <a:defRPr>
                <a:solidFill>
                  <a:schemeClr val="tx1"/>
                </a:solidFill>
                <a:latin typeface="Gill Sans MT" pitchFamily="34" charset="0"/>
                <a:ea typeface="MS PGothic" pitchFamily="34" charset="-128"/>
              </a:defRPr>
            </a:lvl2pPr>
            <a:lvl3pPr marL="1143000" indent="-228600">
              <a:defRPr>
                <a:solidFill>
                  <a:schemeClr val="tx1"/>
                </a:solidFill>
                <a:latin typeface="Gill Sans MT" pitchFamily="34" charset="0"/>
                <a:ea typeface="MS PGothic" pitchFamily="34" charset="-128"/>
              </a:defRPr>
            </a:lvl3pPr>
            <a:lvl4pPr marL="1600200" indent="-228600">
              <a:defRPr>
                <a:solidFill>
                  <a:schemeClr val="tx1"/>
                </a:solidFill>
                <a:latin typeface="Gill Sans MT" pitchFamily="34" charset="0"/>
                <a:ea typeface="MS PGothic" pitchFamily="34" charset="-128"/>
              </a:defRPr>
            </a:lvl4pPr>
            <a:lvl5pPr marL="2057400" indent="-228600">
              <a:defRPr>
                <a:solidFill>
                  <a:schemeClr val="tx1"/>
                </a:solidFill>
                <a:latin typeface="Gill Sans MT" pitchFamily="34" charset="0"/>
                <a:ea typeface="MS PGothic" pitchFamily="34" charset="-128"/>
              </a:defRPr>
            </a:lvl5pPr>
            <a:lvl6pPr marL="2514600" indent="-228600" fontAlgn="base">
              <a:spcBef>
                <a:spcPct val="0"/>
              </a:spcBef>
              <a:spcAft>
                <a:spcPct val="0"/>
              </a:spcAft>
              <a:defRPr>
                <a:solidFill>
                  <a:schemeClr val="tx1"/>
                </a:solidFill>
                <a:latin typeface="Gill Sans MT" pitchFamily="34" charset="0"/>
                <a:ea typeface="MS PGothic" pitchFamily="34" charset="-128"/>
              </a:defRPr>
            </a:lvl6pPr>
            <a:lvl7pPr marL="2971800" indent="-228600" fontAlgn="base">
              <a:spcBef>
                <a:spcPct val="0"/>
              </a:spcBef>
              <a:spcAft>
                <a:spcPct val="0"/>
              </a:spcAft>
              <a:defRPr>
                <a:solidFill>
                  <a:schemeClr val="tx1"/>
                </a:solidFill>
                <a:latin typeface="Gill Sans MT" pitchFamily="34" charset="0"/>
                <a:ea typeface="MS PGothic" pitchFamily="34" charset="-128"/>
              </a:defRPr>
            </a:lvl7pPr>
            <a:lvl8pPr marL="3429000" indent="-228600" fontAlgn="base">
              <a:spcBef>
                <a:spcPct val="0"/>
              </a:spcBef>
              <a:spcAft>
                <a:spcPct val="0"/>
              </a:spcAft>
              <a:defRPr>
                <a:solidFill>
                  <a:schemeClr val="tx1"/>
                </a:solidFill>
                <a:latin typeface="Gill Sans MT" pitchFamily="34" charset="0"/>
                <a:ea typeface="MS PGothic" pitchFamily="34" charset="-128"/>
              </a:defRPr>
            </a:lvl8pPr>
            <a:lvl9pPr marL="3886200" indent="-228600" fontAlgn="base">
              <a:spcBef>
                <a:spcPct val="0"/>
              </a:spcBef>
              <a:spcAft>
                <a:spcPct val="0"/>
              </a:spcAft>
              <a:defRPr>
                <a:solidFill>
                  <a:schemeClr val="tx1"/>
                </a:solidFill>
                <a:latin typeface="Gill Sans MT" pitchFamily="34" charset="0"/>
                <a:ea typeface="MS PGothic" pitchFamily="34" charset="-128"/>
              </a:defRPr>
            </a:lvl9pPr>
          </a:lstStyle>
          <a:p>
            <a:fld id="{1E9F4B81-A915-4A56-B197-A0FFBFB32762}" type="slidenum">
              <a:rPr lang="en-US" altLang="en-US">
                <a:latin typeface="Calibri" pitchFamily="34" charset="0"/>
              </a:rPr>
              <a:pPr/>
              <a:t>8</a:t>
            </a:fld>
            <a:endParaRPr lang="en-US" altLang="en-US">
              <a:latin typeface="Calibri" pitchFamily="34" charset="0"/>
            </a:endParaRPr>
          </a:p>
        </p:txBody>
      </p:sp>
    </p:spTree>
    <p:extLst>
      <p:ext uri="{BB962C8B-B14F-4D97-AF65-F5344CB8AC3E}">
        <p14:creationId xmlns:p14="http://schemas.microsoft.com/office/powerpoint/2010/main" val="849238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419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itchFamily="34" charset="0"/>
                <a:ea typeface="MS PGothic" pitchFamily="34" charset="-128"/>
              </a:defRPr>
            </a:lvl1pPr>
            <a:lvl2pPr marL="742950" indent="-285750">
              <a:defRPr>
                <a:solidFill>
                  <a:schemeClr val="tx1"/>
                </a:solidFill>
                <a:latin typeface="Gill Sans MT" pitchFamily="34" charset="0"/>
                <a:ea typeface="MS PGothic" pitchFamily="34" charset="-128"/>
              </a:defRPr>
            </a:lvl2pPr>
            <a:lvl3pPr marL="1143000" indent="-228600">
              <a:defRPr>
                <a:solidFill>
                  <a:schemeClr val="tx1"/>
                </a:solidFill>
                <a:latin typeface="Gill Sans MT" pitchFamily="34" charset="0"/>
                <a:ea typeface="MS PGothic" pitchFamily="34" charset="-128"/>
              </a:defRPr>
            </a:lvl3pPr>
            <a:lvl4pPr marL="1600200" indent="-228600">
              <a:defRPr>
                <a:solidFill>
                  <a:schemeClr val="tx1"/>
                </a:solidFill>
                <a:latin typeface="Gill Sans MT" pitchFamily="34" charset="0"/>
                <a:ea typeface="MS PGothic" pitchFamily="34" charset="-128"/>
              </a:defRPr>
            </a:lvl4pPr>
            <a:lvl5pPr marL="2057400" indent="-228600">
              <a:defRPr>
                <a:solidFill>
                  <a:schemeClr val="tx1"/>
                </a:solidFill>
                <a:latin typeface="Gill Sans MT" pitchFamily="34" charset="0"/>
                <a:ea typeface="MS PGothic" pitchFamily="34" charset="-128"/>
              </a:defRPr>
            </a:lvl5pPr>
            <a:lvl6pPr marL="2514600" indent="-228600" fontAlgn="base">
              <a:spcBef>
                <a:spcPct val="0"/>
              </a:spcBef>
              <a:spcAft>
                <a:spcPct val="0"/>
              </a:spcAft>
              <a:defRPr>
                <a:solidFill>
                  <a:schemeClr val="tx1"/>
                </a:solidFill>
                <a:latin typeface="Gill Sans MT" pitchFamily="34" charset="0"/>
                <a:ea typeface="MS PGothic" pitchFamily="34" charset="-128"/>
              </a:defRPr>
            </a:lvl6pPr>
            <a:lvl7pPr marL="2971800" indent="-228600" fontAlgn="base">
              <a:spcBef>
                <a:spcPct val="0"/>
              </a:spcBef>
              <a:spcAft>
                <a:spcPct val="0"/>
              </a:spcAft>
              <a:defRPr>
                <a:solidFill>
                  <a:schemeClr val="tx1"/>
                </a:solidFill>
                <a:latin typeface="Gill Sans MT" pitchFamily="34" charset="0"/>
                <a:ea typeface="MS PGothic" pitchFamily="34" charset="-128"/>
              </a:defRPr>
            </a:lvl7pPr>
            <a:lvl8pPr marL="3429000" indent="-228600" fontAlgn="base">
              <a:spcBef>
                <a:spcPct val="0"/>
              </a:spcBef>
              <a:spcAft>
                <a:spcPct val="0"/>
              </a:spcAft>
              <a:defRPr>
                <a:solidFill>
                  <a:schemeClr val="tx1"/>
                </a:solidFill>
                <a:latin typeface="Gill Sans MT" pitchFamily="34" charset="0"/>
                <a:ea typeface="MS PGothic" pitchFamily="34" charset="-128"/>
              </a:defRPr>
            </a:lvl8pPr>
            <a:lvl9pPr marL="3886200" indent="-228600" fontAlgn="base">
              <a:spcBef>
                <a:spcPct val="0"/>
              </a:spcBef>
              <a:spcAft>
                <a:spcPct val="0"/>
              </a:spcAft>
              <a:defRPr>
                <a:solidFill>
                  <a:schemeClr val="tx1"/>
                </a:solidFill>
                <a:latin typeface="Gill Sans MT" pitchFamily="34" charset="0"/>
                <a:ea typeface="MS PGothic" pitchFamily="34" charset="-128"/>
              </a:defRPr>
            </a:lvl9pPr>
          </a:lstStyle>
          <a:p>
            <a:fld id="{FA716BA9-3E92-47B9-8CC6-480FB3F4A13D}" type="slidenum">
              <a:rPr lang="en-US" altLang="en-US">
                <a:latin typeface="Calibri" pitchFamily="34" charset="0"/>
              </a:rPr>
              <a:pPr/>
              <a:t>9</a:t>
            </a:fld>
            <a:endParaRPr lang="en-US" altLang="en-US">
              <a:latin typeface="Calibri" pitchFamily="34" charset="0"/>
            </a:endParaRPr>
          </a:p>
        </p:txBody>
      </p:sp>
    </p:spTree>
    <p:extLst>
      <p:ext uri="{BB962C8B-B14F-4D97-AF65-F5344CB8AC3E}">
        <p14:creationId xmlns:p14="http://schemas.microsoft.com/office/powerpoint/2010/main" val="941072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itchFamily="34" charset="0"/>
                <a:ea typeface="MS PGothic" pitchFamily="34" charset="-128"/>
              </a:defRPr>
            </a:lvl1pPr>
            <a:lvl2pPr marL="742950" indent="-285750">
              <a:defRPr>
                <a:solidFill>
                  <a:schemeClr val="tx1"/>
                </a:solidFill>
                <a:latin typeface="Gill Sans MT" pitchFamily="34" charset="0"/>
                <a:ea typeface="MS PGothic" pitchFamily="34" charset="-128"/>
              </a:defRPr>
            </a:lvl2pPr>
            <a:lvl3pPr marL="1143000" indent="-228600">
              <a:defRPr>
                <a:solidFill>
                  <a:schemeClr val="tx1"/>
                </a:solidFill>
                <a:latin typeface="Gill Sans MT" pitchFamily="34" charset="0"/>
                <a:ea typeface="MS PGothic" pitchFamily="34" charset="-128"/>
              </a:defRPr>
            </a:lvl3pPr>
            <a:lvl4pPr marL="1600200" indent="-228600">
              <a:defRPr>
                <a:solidFill>
                  <a:schemeClr val="tx1"/>
                </a:solidFill>
                <a:latin typeface="Gill Sans MT" pitchFamily="34" charset="0"/>
                <a:ea typeface="MS PGothic" pitchFamily="34" charset="-128"/>
              </a:defRPr>
            </a:lvl4pPr>
            <a:lvl5pPr marL="2057400" indent="-228600">
              <a:defRPr>
                <a:solidFill>
                  <a:schemeClr val="tx1"/>
                </a:solidFill>
                <a:latin typeface="Gill Sans MT" pitchFamily="34" charset="0"/>
                <a:ea typeface="MS PGothic" pitchFamily="34" charset="-128"/>
              </a:defRPr>
            </a:lvl5pPr>
            <a:lvl6pPr marL="2514600" indent="-228600" fontAlgn="base">
              <a:spcBef>
                <a:spcPct val="0"/>
              </a:spcBef>
              <a:spcAft>
                <a:spcPct val="0"/>
              </a:spcAft>
              <a:defRPr>
                <a:solidFill>
                  <a:schemeClr val="tx1"/>
                </a:solidFill>
                <a:latin typeface="Gill Sans MT" pitchFamily="34" charset="0"/>
                <a:ea typeface="MS PGothic" pitchFamily="34" charset="-128"/>
              </a:defRPr>
            </a:lvl6pPr>
            <a:lvl7pPr marL="2971800" indent="-228600" fontAlgn="base">
              <a:spcBef>
                <a:spcPct val="0"/>
              </a:spcBef>
              <a:spcAft>
                <a:spcPct val="0"/>
              </a:spcAft>
              <a:defRPr>
                <a:solidFill>
                  <a:schemeClr val="tx1"/>
                </a:solidFill>
                <a:latin typeface="Gill Sans MT" pitchFamily="34" charset="0"/>
                <a:ea typeface="MS PGothic" pitchFamily="34" charset="-128"/>
              </a:defRPr>
            </a:lvl7pPr>
            <a:lvl8pPr marL="3429000" indent="-228600" fontAlgn="base">
              <a:spcBef>
                <a:spcPct val="0"/>
              </a:spcBef>
              <a:spcAft>
                <a:spcPct val="0"/>
              </a:spcAft>
              <a:defRPr>
                <a:solidFill>
                  <a:schemeClr val="tx1"/>
                </a:solidFill>
                <a:latin typeface="Gill Sans MT" pitchFamily="34" charset="0"/>
                <a:ea typeface="MS PGothic" pitchFamily="34" charset="-128"/>
              </a:defRPr>
            </a:lvl8pPr>
            <a:lvl9pPr marL="3886200" indent="-228600" fontAlgn="base">
              <a:spcBef>
                <a:spcPct val="0"/>
              </a:spcBef>
              <a:spcAft>
                <a:spcPct val="0"/>
              </a:spcAft>
              <a:defRPr>
                <a:solidFill>
                  <a:schemeClr val="tx1"/>
                </a:solidFill>
                <a:latin typeface="Gill Sans MT" pitchFamily="34" charset="0"/>
                <a:ea typeface="MS PGothic" pitchFamily="34" charset="-128"/>
              </a:defRPr>
            </a:lvl9pPr>
          </a:lstStyle>
          <a:p>
            <a:fld id="{68B8DF62-F025-405E-BCAC-5139856FEFC9}" type="slidenum">
              <a:rPr lang="en-US" altLang="en-US">
                <a:latin typeface="Calibri" pitchFamily="34" charset="0"/>
              </a:rPr>
              <a:pPr/>
              <a:t>11</a:t>
            </a:fld>
            <a:endParaRPr lang="en-US" altLang="en-US">
              <a:latin typeface="Calibri" pitchFamily="34" charset="0"/>
            </a:endParaRPr>
          </a:p>
        </p:txBody>
      </p:sp>
    </p:spTree>
    <p:extLst>
      <p:ext uri="{BB962C8B-B14F-4D97-AF65-F5344CB8AC3E}">
        <p14:creationId xmlns:p14="http://schemas.microsoft.com/office/powerpoint/2010/main" val="473503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President Truman was surprisingly not nominated for the 1952 election – Korean War, McCarthyism, and corruption within his administration.</a:t>
            </a:r>
          </a:p>
          <a:p>
            <a:pPr>
              <a:spcBef>
                <a:spcPct val="0"/>
              </a:spcBef>
            </a:pPr>
            <a:r>
              <a:rPr lang="en-US" altLang="en-US"/>
              <a:t>Eisenhower vs. Gov. Adlai Stevenson of Illinois</a:t>
            </a:r>
          </a:p>
          <a:p>
            <a:pPr>
              <a:spcBef>
                <a:spcPct val="0"/>
              </a:spcBef>
            </a:pPr>
            <a:endParaRPr lang="en-US" altLang="en-US"/>
          </a:p>
        </p:txBody>
      </p:sp>
      <p:sp>
        <p:nvSpPr>
          <p:cNvPr id="440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itchFamily="34" charset="0"/>
                <a:ea typeface="MS PGothic" pitchFamily="34" charset="-128"/>
              </a:defRPr>
            </a:lvl1pPr>
            <a:lvl2pPr marL="742950" indent="-285750">
              <a:defRPr>
                <a:solidFill>
                  <a:schemeClr val="tx1"/>
                </a:solidFill>
                <a:latin typeface="Gill Sans MT" pitchFamily="34" charset="0"/>
                <a:ea typeface="MS PGothic" pitchFamily="34" charset="-128"/>
              </a:defRPr>
            </a:lvl2pPr>
            <a:lvl3pPr marL="1143000" indent="-228600">
              <a:defRPr>
                <a:solidFill>
                  <a:schemeClr val="tx1"/>
                </a:solidFill>
                <a:latin typeface="Gill Sans MT" pitchFamily="34" charset="0"/>
                <a:ea typeface="MS PGothic" pitchFamily="34" charset="-128"/>
              </a:defRPr>
            </a:lvl3pPr>
            <a:lvl4pPr marL="1600200" indent="-228600">
              <a:defRPr>
                <a:solidFill>
                  <a:schemeClr val="tx1"/>
                </a:solidFill>
                <a:latin typeface="Gill Sans MT" pitchFamily="34" charset="0"/>
                <a:ea typeface="MS PGothic" pitchFamily="34" charset="-128"/>
              </a:defRPr>
            </a:lvl4pPr>
            <a:lvl5pPr marL="2057400" indent="-228600">
              <a:defRPr>
                <a:solidFill>
                  <a:schemeClr val="tx1"/>
                </a:solidFill>
                <a:latin typeface="Gill Sans MT" pitchFamily="34" charset="0"/>
                <a:ea typeface="MS PGothic" pitchFamily="34" charset="-128"/>
              </a:defRPr>
            </a:lvl5pPr>
            <a:lvl6pPr marL="2514600" indent="-228600" fontAlgn="base">
              <a:spcBef>
                <a:spcPct val="0"/>
              </a:spcBef>
              <a:spcAft>
                <a:spcPct val="0"/>
              </a:spcAft>
              <a:defRPr>
                <a:solidFill>
                  <a:schemeClr val="tx1"/>
                </a:solidFill>
                <a:latin typeface="Gill Sans MT" pitchFamily="34" charset="0"/>
                <a:ea typeface="MS PGothic" pitchFamily="34" charset="-128"/>
              </a:defRPr>
            </a:lvl6pPr>
            <a:lvl7pPr marL="2971800" indent="-228600" fontAlgn="base">
              <a:spcBef>
                <a:spcPct val="0"/>
              </a:spcBef>
              <a:spcAft>
                <a:spcPct val="0"/>
              </a:spcAft>
              <a:defRPr>
                <a:solidFill>
                  <a:schemeClr val="tx1"/>
                </a:solidFill>
                <a:latin typeface="Gill Sans MT" pitchFamily="34" charset="0"/>
                <a:ea typeface="MS PGothic" pitchFamily="34" charset="-128"/>
              </a:defRPr>
            </a:lvl7pPr>
            <a:lvl8pPr marL="3429000" indent="-228600" fontAlgn="base">
              <a:spcBef>
                <a:spcPct val="0"/>
              </a:spcBef>
              <a:spcAft>
                <a:spcPct val="0"/>
              </a:spcAft>
              <a:defRPr>
                <a:solidFill>
                  <a:schemeClr val="tx1"/>
                </a:solidFill>
                <a:latin typeface="Gill Sans MT" pitchFamily="34" charset="0"/>
                <a:ea typeface="MS PGothic" pitchFamily="34" charset="-128"/>
              </a:defRPr>
            </a:lvl8pPr>
            <a:lvl9pPr marL="3886200" indent="-228600" fontAlgn="base">
              <a:spcBef>
                <a:spcPct val="0"/>
              </a:spcBef>
              <a:spcAft>
                <a:spcPct val="0"/>
              </a:spcAft>
              <a:defRPr>
                <a:solidFill>
                  <a:schemeClr val="tx1"/>
                </a:solidFill>
                <a:latin typeface="Gill Sans MT" pitchFamily="34" charset="0"/>
                <a:ea typeface="MS PGothic" pitchFamily="34" charset="-128"/>
              </a:defRPr>
            </a:lvl9pPr>
          </a:lstStyle>
          <a:p>
            <a:fld id="{034AE0E1-F84B-46FF-8F94-EA2E61F17D88}" type="slidenum">
              <a:rPr lang="en-US" altLang="en-US">
                <a:latin typeface="Calibri" pitchFamily="34" charset="0"/>
              </a:rPr>
              <a:pPr/>
              <a:t>12</a:t>
            </a:fld>
            <a:endParaRPr lang="en-US" altLang="en-US">
              <a:latin typeface="Calibri" pitchFamily="34" charset="0"/>
            </a:endParaRPr>
          </a:p>
        </p:txBody>
      </p:sp>
    </p:spTree>
    <p:extLst>
      <p:ext uri="{BB962C8B-B14F-4D97-AF65-F5344CB8AC3E}">
        <p14:creationId xmlns:p14="http://schemas.microsoft.com/office/powerpoint/2010/main" val="1741723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450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itchFamily="34" charset="0"/>
                <a:ea typeface="MS PGothic" pitchFamily="34" charset="-128"/>
              </a:defRPr>
            </a:lvl1pPr>
            <a:lvl2pPr marL="742950" indent="-285750">
              <a:defRPr>
                <a:solidFill>
                  <a:schemeClr val="tx1"/>
                </a:solidFill>
                <a:latin typeface="Gill Sans MT" pitchFamily="34" charset="0"/>
                <a:ea typeface="MS PGothic" pitchFamily="34" charset="-128"/>
              </a:defRPr>
            </a:lvl2pPr>
            <a:lvl3pPr marL="1143000" indent="-228600">
              <a:defRPr>
                <a:solidFill>
                  <a:schemeClr val="tx1"/>
                </a:solidFill>
                <a:latin typeface="Gill Sans MT" pitchFamily="34" charset="0"/>
                <a:ea typeface="MS PGothic" pitchFamily="34" charset="-128"/>
              </a:defRPr>
            </a:lvl3pPr>
            <a:lvl4pPr marL="1600200" indent="-228600">
              <a:defRPr>
                <a:solidFill>
                  <a:schemeClr val="tx1"/>
                </a:solidFill>
                <a:latin typeface="Gill Sans MT" pitchFamily="34" charset="0"/>
                <a:ea typeface="MS PGothic" pitchFamily="34" charset="-128"/>
              </a:defRPr>
            </a:lvl4pPr>
            <a:lvl5pPr marL="2057400" indent="-228600">
              <a:defRPr>
                <a:solidFill>
                  <a:schemeClr val="tx1"/>
                </a:solidFill>
                <a:latin typeface="Gill Sans MT" pitchFamily="34" charset="0"/>
                <a:ea typeface="MS PGothic" pitchFamily="34" charset="-128"/>
              </a:defRPr>
            </a:lvl5pPr>
            <a:lvl6pPr marL="2514600" indent="-228600" fontAlgn="base">
              <a:spcBef>
                <a:spcPct val="0"/>
              </a:spcBef>
              <a:spcAft>
                <a:spcPct val="0"/>
              </a:spcAft>
              <a:defRPr>
                <a:solidFill>
                  <a:schemeClr val="tx1"/>
                </a:solidFill>
                <a:latin typeface="Gill Sans MT" pitchFamily="34" charset="0"/>
                <a:ea typeface="MS PGothic" pitchFamily="34" charset="-128"/>
              </a:defRPr>
            </a:lvl6pPr>
            <a:lvl7pPr marL="2971800" indent="-228600" fontAlgn="base">
              <a:spcBef>
                <a:spcPct val="0"/>
              </a:spcBef>
              <a:spcAft>
                <a:spcPct val="0"/>
              </a:spcAft>
              <a:defRPr>
                <a:solidFill>
                  <a:schemeClr val="tx1"/>
                </a:solidFill>
                <a:latin typeface="Gill Sans MT" pitchFamily="34" charset="0"/>
                <a:ea typeface="MS PGothic" pitchFamily="34" charset="-128"/>
              </a:defRPr>
            </a:lvl7pPr>
            <a:lvl8pPr marL="3429000" indent="-228600" fontAlgn="base">
              <a:spcBef>
                <a:spcPct val="0"/>
              </a:spcBef>
              <a:spcAft>
                <a:spcPct val="0"/>
              </a:spcAft>
              <a:defRPr>
                <a:solidFill>
                  <a:schemeClr val="tx1"/>
                </a:solidFill>
                <a:latin typeface="Gill Sans MT" pitchFamily="34" charset="0"/>
                <a:ea typeface="MS PGothic" pitchFamily="34" charset="-128"/>
              </a:defRPr>
            </a:lvl8pPr>
            <a:lvl9pPr marL="3886200" indent="-228600" fontAlgn="base">
              <a:spcBef>
                <a:spcPct val="0"/>
              </a:spcBef>
              <a:spcAft>
                <a:spcPct val="0"/>
              </a:spcAft>
              <a:defRPr>
                <a:solidFill>
                  <a:schemeClr val="tx1"/>
                </a:solidFill>
                <a:latin typeface="Gill Sans MT" pitchFamily="34" charset="0"/>
                <a:ea typeface="MS PGothic" pitchFamily="34" charset="-128"/>
              </a:defRPr>
            </a:lvl9pPr>
          </a:lstStyle>
          <a:p>
            <a:fld id="{B70D19B7-A89E-486D-8373-043B04E7B2CF}" type="slidenum">
              <a:rPr lang="en-US" altLang="en-US">
                <a:latin typeface="Calibri" pitchFamily="34" charset="0"/>
              </a:rPr>
              <a:pPr/>
              <a:t>13</a:t>
            </a:fld>
            <a:endParaRPr lang="en-US" altLang="en-US">
              <a:latin typeface="Calibri" pitchFamily="34" charset="0"/>
            </a:endParaRPr>
          </a:p>
        </p:txBody>
      </p:sp>
    </p:spTree>
    <p:extLst>
      <p:ext uri="{BB962C8B-B14F-4D97-AF65-F5344CB8AC3E}">
        <p14:creationId xmlns:p14="http://schemas.microsoft.com/office/powerpoint/2010/main" val="20414633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itchFamily="34" charset="0"/>
                <a:ea typeface="MS PGothic" pitchFamily="34" charset="-128"/>
              </a:defRPr>
            </a:lvl1pPr>
            <a:lvl2pPr marL="742950" indent="-285750">
              <a:defRPr>
                <a:solidFill>
                  <a:schemeClr val="tx1"/>
                </a:solidFill>
                <a:latin typeface="Gill Sans MT" pitchFamily="34" charset="0"/>
                <a:ea typeface="MS PGothic" pitchFamily="34" charset="-128"/>
              </a:defRPr>
            </a:lvl2pPr>
            <a:lvl3pPr marL="1143000" indent="-228600">
              <a:defRPr>
                <a:solidFill>
                  <a:schemeClr val="tx1"/>
                </a:solidFill>
                <a:latin typeface="Gill Sans MT" pitchFamily="34" charset="0"/>
                <a:ea typeface="MS PGothic" pitchFamily="34" charset="-128"/>
              </a:defRPr>
            </a:lvl3pPr>
            <a:lvl4pPr marL="1600200" indent="-228600">
              <a:defRPr>
                <a:solidFill>
                  <a:schemeClr val="tx1"/>
                </a:solidFill>
                <a:latin typeface="Gill Sans MT" pitchFamily="34" charset="0"/>
                <a:ea typeface="MS PGothic" pitchFamily="34" charset="-128"/>
              </a:defRPr>
            </a:lvl4pPr>
            <a:lvl5pPr marL="2057400" indent="-228600">
              <a:defRPr>
                <a:solidFill>
                  <a:schemeClr val="tx1"/>
                </a:solidFill>
                <a:latin typeface="Gill Sans MT" pitchFamily="34" charset="0"/>
                <a:ea typeface="MS PGothic" pitchFamily="34" charset="-128"/>
              </a:defRPr>
            </a:lvl5pPr>
            <a:lvl6pPr marL="2514600" indent="-228600" fontAlgn="base">
              <a:spcBef>
                <a:spcPct val="0"/>
              </a:spcBef>
              <a:spcAft>
                <a:spcPct val="0"/>
              </a:spcAft>
              <a:defRPr>
                <a:solidFill>
                  <a:schemeClr val="tx1"/>
                </a:solidFill>
                <a:latin typeface="Gill Sans MT" pitchFamily="34" charset="0"/>
                <a:ea typeface="MS PGothic" pitchFamily="34" charset="-128"/>
              </a:defRPr>
            </a:lvl6pPr>
            <a:lvl7pPr marL="2971800" indent="-228600" fontAlgn="base">
              <a:spcBef>
                <a:spcPct val="0"/>
              </a:spcBef>
              <a:spcAft>
                <a:spcPct val="0"/>
              </a:spcAft>
              <a:defRPr>
                <a:solidFill>
                  <a:schemeClr val="tx1"/>
                </a:solidFill>
                <a:latin typeface="Gill Sans MT" pitchFamily="34" charset="0"/>
                <a:ea typeface="MS PGothic" pitchFamily="34" charset="-128"/>
              </a:defRPr>
            </a:lvl7pPr>
            <a:lvl8pPr marL="3429000" indent="-228600" fontAlgn="base">
              <a:spcBef>
                <a:spcPct val="0"/>
              </a:spcBef>
              <a:spcAft>
                <a:spcPct val="0"/>
              </a:spcAft>
              <a:defRPr>
                <a:solidFill>
                  <a:schemeClr val="tx1"/>
                </a:solidFill>
                <a:latin typeface="Gill Sans MT" pitchFamily="34" charset="0"/>
                <a:ea typeface="MS PGothic" pitchFamily="34" charset="-128"/>
              </a:defRPr>
            </a:lvl8pPr>
            <a:lvl9pPr marL="3886200" indent="-228600" fontAlgn="base">
              <a:spcBef>
                <a:spcPct val="0"/>
              </a:spcBef>
              <a:spcAft>
                <a:spcPct val="0"/>
              </a:spcAft>
              <a:defRPr>
                <a:solidFill>
                  <a:schemeClr val="tx1"/>
                </a:solidFill>
                <a:latin typeface="Gill Sans MT" pitchFamily="34" charset="0"/>
                <a:ea typeface="MS PGothic" pitchFamily="34" charset="-128"/>
              </a:defRPr>
            </a:lvl9pPr>
          </a:lstStyle>
          <a:p>
            <a:fld id="{A2A26C02-0CCD-4CF0-9535-66753B80B08E}" type="slidenum">
              <a:rPr lang="en-US" altLang="en-US">
                <a:latin typeface="Calibri" pitchFamily="34" charset="0"/>
              </a:rPr>
              <a:pPr/>
              <a:t>15</a:t>
            </a:fld>
            <a:endParaRPr lang="en-US" altLang="en-US">
              <a:latin typeface="Calibri" pitchFamily="34" charset="0"/>
            </a:endParaRPr>
          </a:p>
        </p:txBody>
      </p:sp>
    </p:spTree>
    <p:extLst>
      <p:ext uri="{BB962C8B-B14F-4D97-AF65-F5344CB8AC3E}">
        <p14:creationId xmlns:p14="http://schemas.microsoft.com/office/powerpoint/2010/main" val="3310872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777875"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777875" y="6172200"/>
            <a:ext cx="7543800" cy="269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Date Placeholder 3"/>
          <p:cNvSpPr>
            <a:spLocks noGrp="1"/>
          </p:cNvSpPr>
          <p:nvPr>
            <p:ph type="dt" sz="half" idx="10"/>
          </p:nvPr>
        </p:nvSpPr>
        <p:spPr/>
        <p:txBody>
          <a:bodyPr/>
          <a:lstStyle>
            <a:lvl1pPr>
              <a:defRPr/>
            </a:lvl1pPr>
          </a:lstStyle>
          <a:p>
            <a:fld id="{91CD34E4-8655-4DD5-930D-B78FB85F0135}" type="datetimeFigureOut">
              <a:rPr lang="en-US" altLang="en-US"/>
              <a:pPr/>
              <a:t>3/18/2024</a:t>
            </a:fld>
            <a:endParaRPr lang="en-US" alt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fld id="{0E529078-A280-447D-9460-ADD240DB4407}" type="slidenum">
              <a:rPr lang="en-US" altLang="en-US"/>
              <a:pPr/>
              <a:t>‹#›</a:t>
            </a:fld>
            <a:endParaRPr lang="en-US" altLang="en-US"/>
          </a:p>
        </p:txBody>
      </p:sp>
    </p:spTree>
    <p:extLst>
      <p:ext uri="{BB962C8B-B14F-4D97-AF65-F5344CB8AC3E}">
        <p14:creationId xmlns:p14="http://schemas.microsoft.com/office/powerpoint/2010/main" val="2341942065"/>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C720A919-9BD3-413F-B17D-E741EBDF5E3C}" type="datetimeFigureOut">
              <a:rPr lang="en-US" altLang="en-US"/>
              <a:pPr/>
              <a:t>3/18/2024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7215F48-4A79-4EF6-984B-E9F983CD2916}" type="slidenum">
              <a:rPr lang="en-US" altLang="en-US"/>
              <a:pPr/>
              <a:t>‹#›</a:t>
            </a:fld>
            <a:endParaRPr lang="en-US" altLang="en-US"/>
          </a:p>
        </p:txBody>
      </p:sp>
    </p:spTree>
    <p:extLst>
      <p:ext uri="{BB962C8B-B14F-4D97-AF65-F5344CB8AC3E}">
        <p14:creationId xmlns:p14="http://schemas.microsoft.com/office/powerpoint/2010/main" val="2571857528"/>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84F996AB-35F7-4A18-A4ED-F715B0CE819D}" type="datetimeFigureOut">
              <a:rPr lang="en-US" altLang="en-US"/>
              <a:pPr/>
              <a:t>3/18/2024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54269DE-F936-46D7-A99F-4FD11A13F973}" type="slidenum">
              <a:rPr lang="en-US" altLang="en-US"/>
              <a:pPr/>
              <a:t>‹#›</a:t>
            </a:fld>
            <a:endParaRPr lang="en-US" altLang="en-US"/>
          </a:p>
        </p:txBody>
      </p:sp>
    </p:spTree>
    <p:extLst>
      <p:ext uri="{BB962C8B-B14F-4D97-AF65-F5344CB8AC3E}">
        <p14:creationId xmlns:p14="http://schemas.microsoft.com/office/powerpoint/2010/main" val="3190520712"/>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7AC62A1-BE74-4F33-8854-AFDCF0685C16}" type="datetimeFigureOut">
              <a:rPr lang="en-US" altLang="en-US"/>
              <a:pPr/>
              <a:t>3/18/2024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CB52CC6-F030-4B91-B870-F29A89252A5C}" type="slidenum">
              <a:rPr lang="en-US" altLang="en-US"/>
              <a:pPr/>
              <a:t>‹#›</a:t>
            </a:fld>
            <a:endParaRPr lang="en-US" altLang="en-US"/>
          </a:p>
        </p:txBody>
      </p:sp>
    </p:spTree>
    <p:extLst>
      <p:ext uri="{BB962C8B-B14F-4D97-AF65-F5344CB8AC3E}">
        <p14:creationId xmlns:p14="http://schemas.microsoft.com/office/powerpoint/2010/main" val="729886592"/>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777875"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777875" y="6172200"/>
            <a:ext cx="7543800" cy="269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762000" y="3276600"/>
            <a:ext cx="7543800" cy="1676400"/>
          </a:xfrm>
        </p:spPr>
        <p:txBody>
          <a:bodyPr/>
          <a:lstStyle>
            <a:lvl1pPr algn="l">
              <a:defRPr sz="5400" b="0" cap="all"/>
            </a:lvl1pPr>
          </a:lstStyle>
          <a:p>
            <a:r>
              <a:rPr lang="en-US"/>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fld id="{92871E9B-67D3-40B7-91E0-A9B3C39B317A}" type="datetimeFigureOut">
              <a:rPr lang="en-US" altLang="en-US"/>
              <a:pPr/>
              <a:t>3/18/2024</a:t>
            </a:fld>
            <a:endParaRPr lang="en-US" alt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fld id="{F676DE47-8AA4-45F6-932A-E9474D1035BB}" type="slidenum">
              <a:rPr lang="en-US" altLang="en-US"/>
              <a:pPr/>
              <a:t>‹#›</a:t>
            </a:fld>
            <a:endParaRPr lang="en-US" altLang="en-US"/>
          </a:p>
        </p:txBody>
      </p:sp>
    </p:spTree>
    <p:extLst>
      <p:ext uri="{BB962C8B-B14F-4D97-AF65-F5344CB8AC3E}">
        <p14:creationId xmlns:p14="http://schemas.microsoft.com/office/powerpoint/2010/main" val="4161607579"/>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CBE023F8-484E-4082-B825-C696C4F642A7}" type="datetimeFigureOut">
              <a:rPr lang="en-US" altLang="en-US"/>
              <a:pPr/>
              <a:t>3/18/2024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2AE1E789-E970-4162-86B9-1069EBDB7540}" type="slidenum">
              <a:rPr lang="en-US" altLang="en-US"/>
              <a:pPr/>
              <a:t>‹#›</a:t>
            </a:fld>
            <a:endParaRPr lang="en-US" altLang="en-US"/>
          </a:p>
        </p:txBody>
      </p:sp>
    </p:spTree>
    <p:extLst>
      <p:ext uri="{BB962C8B-B14F-4D97-AF65-F5344CB8AC3E}">
        <p14:creationId xmlns:p14="http://schemas.microsoft.com/office/powerpoint/2010/main" val="3962576928"/>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758825" y="1249363"/>
            <a:ext cx="36576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645025" y="1249363"/>
            <a:ext cx="3657600" cy="1587"/>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58952" y="1329264"/>
            <a:ext cx="3657600" cy="30480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1329264"/>
            <a:ext cx="3657600" cy="30480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6"/>
          <p:cNvSpPr>
            <a:spLocks noGrp="1"/>
          </p:cNvSpPr>
          <p:nvPr>
            <p:ph type="dt" sz="half" idx="10"/>
          </p:nvPr>
        </p:nvSpPr>
        <p:spPr/>
        <p:txBody>
          <a:bodyPr/>
          <a:lstStyle>
            <a:lvl1pPr>
              <a:defRPr/>
            </a:lvl1pPr>
          </a:lstStyle>
          <a:p>
            <a:fld id="{D64A71EE-DFC9-45AF-8028-DD76A80D8BD6}" type="datetimeFigureOut">
              <a:rPr lang="en-US" altLang="en-US"/>
              <a:pPr/>
              <a:t>3/18/2024</a:t>
            </a:fld>
            <a:endParaRPr lang="en-US" altLang="en-US"/>
          </a:p>
        </p:txBody>
      </p:sp>
      <p:sp>
        <p:nvSpPr>
          <p:cNvPr id="10" name="Footer Placeholder 7"/>
          <p:cNvSpPr>
            <a:spLocks noGrp="1"/>
          </p:cNvSpPr>
          <p:nvPr>
            <p:ph type="ftr" sz="quarter" idx="11"/>
          </p:nvPr>
        </p:nvSpPr>
        <p:spPr/>
        <p:txBody>
          <a:bodyPr/>
          <a:lstStyle>
            <a:lvl1pPr>
              <a:defRPr/>
            </a:lvl1pPr>
          </a:lstStyle>
          <a:p>
            <a:pPr>
              <a:defRPr/>
            </a:pPr>
            <a:endParaRPr lang="en-US"/>
          </a:p>
        </p:txBody>
      </p:sp>
      <p:sp>
        <p:nvSpPr>
          <p:cNvPr id="11" name="Slide Number Placeholder 8"/>
          <p:cNvSpPr>
            <a:spLocks noGrp="1"/>
          </p:cNvSpPr>
          <p:nvPr>
            <p:ph type="sldNum" sz="quarter" idx="12"/>
          </p:nvPr>
        </p:nvSpPr>
        <p:spPr/>
        <p:txBody>
          <a:bodyPr/>
          <a:lstStyle>
            <a:lvl1pPr>
              <a:defRPr/>
            </a:lvl1pPr>
          </a:lstStyle>
          <a:p>
            <a:fld id="{37602D05-D9E9-4275-90F3-961FDAD0C6C4}" type="slidenum">
              <a:rPr lang="en-US" altLang="en-US"/>
              <a:pPr/>
              <a:t>‹#›</a:t>
            </a:fld>
            <a:endParaRPr lang="en-US" altLang="en-US"/>
          </a:p>
        </p:txBody>
      </p:sp>
    </p:spTree>
    <p:extLst>
      <p:ext uri="{BB962C8B-B14F-4D97-AF65-F5344CB8AC3E}">
        <p14:creationId xmlns:p14="http://schemas.microsoft.com/office/powerpoint/2010/main" val="3730787382"/>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fld id="{65B28043-F998-407E-8981-61EA6959C3B5}" type="datetimeFigureOut">
              <a:rPr lang="en-US" altLang="en-US"/>
              <a:pPr/>
              <a:t>3/18/2024</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C4872A77-7428-4837-93E8-6D7DB15C7398}" type="slidenum">
              <a:rPr lang="en-US" altLang="en-US"/>
              <a:pPr/>
              <a:t>‹#›</a:t>
            </a:fld>
            <a:endParaRPr lang="en-US" altLang="en-US"/>
          </a:p>
        </p:txBody>
      </p:sp>
    </p:spTree>
    <p:extLst>
      <p:ext uri="{BB962C8B-B14F-4D97-AF65-F5344CB8AC3E}">
        <p14:creationId xmlns:p14="http://schemas.microsoft.com/office/powerpoint/2010/main" val="2465052866"/>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478C6D61-C41A-4968-83FF-8303D5B5D00A}" type="datetimeFigureOut">
              <a:rPr lang="en-US" altLang="en-US"/>
              <a:pPr/>
              <a:t>3/18/2024</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6047C28D-DF9A-4D09-8799-33D7409831EA}" type="slidenum">
              <a:rPr lang="en-US" altLang="en-US"/>
              <a:pPr/>
              <a:t>‹#›</a:t>
            </a:fld>
            <a:endParaRPr lang="en-US" altLang="en-US"/>
          </a:p>
        </p:txBody>
      </p:sp>
    </p:spTree>
    <p:extLst>
      <p:ext uri="{BB962C8B-B14F-4D97-AF65-F5344CB8AC3E}">
        <p14:creationId xmlns:p14="http://schemas.microsoft.com/office/powerpoint/2010/main" val="3668491682"/>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p:cNvCxnSpPr/>
          <p:nvPr/>
        </p:nvCxnSpPr>
        <p:spPr>
          <a:xfrm rot="5400000">
            <a:off x="1677194" y="2515394"/>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62000" y="4572000"/>
            <a:ext cx="6784848" cy="1600200"/>
          </a:xfrm>
        </p:spPr>
        <p:txBody>
          <a:bodyPr>
            <a:normAutofit/>
          </a:bodyPr>
          <a:lstStyle>
            <a:lvl1pPr algn="l">
              <a:defRPr sz="5400" b="0"/>
            </a:lvl1pPr>
          </a:lstStyle>
          <a:p>
            <a:r>
              <a:rPr lang="en-US"/>
              <a:t>Click to edit Master title style</a:t>
            </a:r>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fld id="{15E3BF79-E01B-4246-97D1-AAA1BBA062B3}" type="datetimeFigureOut">
              <a:rPr lang="en-US" altLang="en-US"/>
              <a:pPr/>
              <a:t>3/18/2024</a:t>
            </a:fld>
            <a:endParaRPr lang="en-US" alt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fld id="{17D8C563-9386-44B0-948E-5580EF7EF3B2}" type="slidenum">
              <a:rPr lang="en-US" altLang="en-US"/>
              <a:pPr/>
              <a:t>‹#›</a:t>
            </a:fld>
            <a:endParaRPr lang="en-US" altLang="en-US"/>
          </a:p>
        </p:txBody>
      </p:sp>
    </p:spTree>
    <p:extLst>
      <p:ext uri="{BB962C8B-B14F-4D97-AF65-F5344CB8AC3E}">
        <p14:creationId xmlns:p14="http://schemas.microsoft.com/office/powerpoint/2010/main" val="2246626650"/>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ormAutofit/>
          </a:bodyPr>
          <a:lstStyle>
            <a:lvl1pPr algn="l">
              <a:defRPr sz="5400" b="0"/>
            </a:lvl1pPr>
          </a:lstStyle>
          <a:p>
            <a:r>
              <a:rPr lang="en-US"/>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50392" y="3505200"/>
            <a:ext cx="7391400" cy="804862"/>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3C8A8AAF-BC0A-44BD-AD34-3ADBC58F4D5F}" type="datetimeFigureOut">
              <a:rPr lang="en-US" altLang="en-US"/>
              <a:pPr/>
              <a:t>3/18/2024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891B41DA-4622-4D54-B889-FB05041882F3}" type="slidenum">
              <a:rPr lang="en-US" altLang="en-US"/>
              <a:pPr/>
              <a:t>‹#›</a:t>
            </a:fld>
            <a:endParaRPr lang="en-US" altLang="en-US"/>
          </a:p>
        </p:txBody>
      </p:sp>
    </p:spTree>
    <p:extLst>
      <p:ext uri="{BB962C8B-B14F-4D97-AF65-F5344CB8AC3E}">
        <p14:creationId xmlns:p14="http://schemas.microsoft.com/office/powerpoint/2010/main" val="2902807"/>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762000" y="4572000"/>
            <a:ext cx="6781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762000" y="685800"/>
            <a:ext cx="75438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48400" y="6208713"/>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a:solidFill>
                  <a:srgbClr val="595959"/>
                </a:solidFill>
              </a:defRPr>
            </a:lvl1pPr>
          </a:lstStyle>
          <a:p>
            <a:fld id="{216EA90B-3389-487D-9442-B861FB64F541}" type="datetimeFigureOut">
              <a:rPr lang="en-US" altLang="en-US"/>
              <a:pPr/>
              <a:t>3/18/2024</a:t>
            </a:fld>
            <a:endParaRPr lang="en-US" altLang="en-US"/>
          </a:p>
        </p:txBody>
      </p:sp>
      <p:sp>
        <p:nvSpPr>
          <p:cNvPr id="5" name="Footer Placeholder 4"/>
          <p:cNvSpPr>
            <a:spLocks noGrp="1"/>
          </p:cNvSpPr>
          <p:nvPr>
            <p:ph type="ftr" sz="quarter" idx="3"/>
          </p:nvPr>
        </p:nvSpPr>
        <p:spPr>
          <a:xfrm>
            <a:off x="762000" y="6208713"/>
            <a:ext cx="4873625" cy="365125"/>
          </a:xfrm>
          <a:prstGeom prst="rect">
            <a:avLst/>
          </a:prstGeom>
        </p:spPr>
        <p:txBody>
          <a:bodyPr vert="horz" lIns="91440" tIns="45720" rIns="91440" bIns="45720" rtlCol="0" anchor="ctr"/>
          <a:lstStyle>
            <a:lvl1pPr algn="l" fontAlgn="auto">
              <a:spcBef>
                <a:spcPts val="0"/>
              </a:spcBef>
              <a:spcAft>
                <a:spcPts val="0"/>
              </a:spcAft>
              <a:defRPr sz="1200" b="1">
                <a:solidFill>
                  <a:schemeClr val="tx2">
                    <a:lumMod val="90000"/>
                    <a:lumOff val="10000"/>
                  </a:schemeClr>
                </a:solidFill>
                <a:latin typeface="+mn-lt"/>
                <a:ea typeface="+mn-ea"/>
              </a:defRPr>
            </a:lvl1pPr>
          </a:lstStyle>
          <a:p>
            <a:pPr>
              <a:defRPr/>
            </a:pPr>
            <a:endParaRPr lang="en-US"/>
          </a:p>
        </p:txBody>
      </p:sp>
      <p:sp>
        <p:nvSpPr>
          <p:cNvPr id="6" name="Slide Number Placeholder 5"/>
          <p:cNvSpPr>
            <a:spLocks noGrp="1"/>
          </p:cNvSpPr>
          <p:nvPr>
            <p:ph type="sldNum" sz="quarter" idx="4"/>
          </p:nvPr>
        </p:nvSpPr>
        <p:spPr>
          <a:xfrm>
            <a:off x="7620000" y="5688013"/>
            <a:ext cx="762000" cy="365125"/>
          </a:xfrm>
          <a:prstGeom prst="rect">
            <a:avLst/>
          </a:prstGeom>
        </p:spPr>
        <p:txBody>
          <a:bodyPr vert="horz" wrap="square" lIns="91440" tIns="45720" rIns="91440" bIns="45720" numCol="1" anchor="ctr" anchorCtr="0" compatLnSpc="1">
            <a:prstTxWarp prst="textNoShape">
              <a:avLst/>
            </a:prstTxWarp>
          </a:bodyPr>
          <a:lstStyle>
            <a:lvl1pPr algn="r">
              <a:defRPr sz="2400">
                <a:solidFill>
                  <a:srgbClr val="262626"/>
                </a:solidFill>
                <a:latin typeface="MV Boli" pitchFamily="2" charset="0"/>
              </a:defRPr>
            </a:lvl1pPr>
          </a:lstStyle>
          <a:p>
            <a:fld id="{3DBCB05E-5B21-4B65-9F1B-ED29021CFADA}" type="slidenum">
              <a:rPr lang="en-US" altLang="en-US"/>
              <a:pPr/>
              <a:t>‹#›</a:t>
            </a:fld>
            <a:endParaRPr lang="en-US" altLang="en-US"/>
          </a:p>
        </p:txBody>
      </p:sp>
      <p:sp>
        <p:nvSpPr>
          <p:cNvPr id="8" name="Rectangle 7"/>
          <p:cNvSpPr/>
          <p:nvPr/>
        </p:nvSpPr>
        <p:spPr>
          <a:xfrm>
            <a:off x="777875"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777875" y="6172200"/>
            <a:ext cx="7543800" cy="269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3719" r:id="rId1"/>
    <p:sldLayoutId id="2147483712" r:id="rId2"/>
    <p:sldLayoutId id="2147483720" r:id="rId3"/>
    <p:sldLayoutId id="2147483713" r:id="rId4"/>
    <p:sldLayoutId id="2147483721" r:id="rId5"/>
    <p:sldLayoutId id="2147483714" r:id="rId6"/>
    <p:sldLayoutId id="2147483715" r:id="rId7"/>
    <p:sldLayoutId id="2147483722" r:id="rId8"/>
    <p:sldLayoutId id="2147483716" r:id="rId9"/>
    <p:sldLayoutId id="2147483717" r:id="rId10"/>
    <p:sldLayoutId id="2147483718" r:id="rId11"/>
  </p:sldLayoutIdLst>
  <p:transition spd="med">
    <p:fade/>
  </p:transition>
  <p:txStyles>
    <p:titleStyle>
      <a:lvl1pPr algn="l" rtl="0" fontAlgn="base">
        <a:spcBef>
          <a:spcPct val="0"/>
        </a:spcBef>
        <a:spcAft>
          <a:spcPct val="0"/>
        </a:spcAft>
        <a:defRPr sz="5400" kern="1200">
          <a:solidFill>
            <a:srgbClr val="262626"/>
          </a:solidFill>
          <a:latin typeface="+mj-lt"/>
          <a:ea typeface="MS PGothic" pitchFamily="34" charset="-128"/>
          <a:cs typeface="+mj-cs"/>
        </a:defRPr>
      </a:lvl1pPr>
      <a:lvl2pPr algn="l" rtl="0" fontAlgn="base">
        <a:spcBef>
          <a:spcPct val="0"/>
        </a:spcBef>
        <a:spcAft>
          <a:spcPct val="0"/>
        </a:spcAft>
        <a:defRPr sz="5400">
          <a:solidFill>
            <a:srgbClr val="262626"/>
          </a:solidFill>
          <a:latin typeface="MV Boli" pitchFamily="2" charset="0"/>
          <a:ea typeface="MS PGothic" pitchFamily="34" charset="-128"/>
        </a:defRPr>
      </a:lvl2pPr>
      <a:lvl3pPr algn="l" rtl="0" fontAlgn="base">
        <a:spcBef>
          <a:spcPct val="0"/>
        </a:spcBef>
        <a:spcAft>
          <a:spcPct val="0"/>
        </a:spcAft>
        <a:defRPr sz="5400">
          <a:solidFill>
            <a:srgbClr val="262626"/>
          </a:solidFill>
          <a:latin typeface="MV Boli" pitchFamily="2" charset="0"/>
          <a:ea typeface="MS PGothic" pitchFamily="34" charset="-128"/>
        </a:defRPr>
      </a:lvl3pPr>
      <a:lvl4pPr algn="l" rtl="0" fontAlgn="base">
        <a:spcBef>
          <a:spcPct val="0"/>
        </a:spcBef>
        <a:spcAft>
          <a:spcPct val="0"/>
        </a:spcAft>
        <a:defRPr sz="5400">
          <a:solidFill>
            <a:srgbClr val="262626"/>
          </a:solidFill>
          <a:latin typeface="MV Boli" pitchFamily="2" charset="0"/>
          <a:ea typeface="MS PGothic" pitchFamily="34" charset="-128"/>
        </a:defRPr>
      </a:lvl4pPr>
      <a:lvl5pPr algn="l" rtl="0" fontAlgn="base">
        <a:spcBef>
          <a:spcPct val="0"/>
        </a:spcBef>
        <a:spcAft>
          <a:spcPct val="0"/>
        </a:spcAft>
        <a:defRPr sz="5400">
          <a:solidFill>
            <a:srgbClr val="262626"/>
          </a:solidFill>
          <a:latin typeface="MV Boli" pitchFamily="2" charset="0"/>
          <a:ea typeface="MS PGothic" pitchFamily="34"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fontAlgn="base">
        <a:spcBef>
          <a:spcPct val="20000"/>
        </a:spcBef>
        <a:spcAft>
          <a:spcPct val="0"/>
        </a:spcAft>
        <a:buClr>
          <a:schemeClr val="accent1"/>
        </a:buClr>
        <a:buFont typeface="Arial" pitchFamily="34" charset="0"/>
        <a:buChar char="•"/>
        <a:defRPr sz="2400" kern="1200">
          <a:solidFill>
            <a:schemeClr val="tx2"/>
          </a:solidFill>
          <a:latin typeface="+mn-lt"/>
          <a:ea typeface="MS PGothic" pitchFamily="34" charset="-128"/>
          <a:cs typeface="+mn-cs"/>
        </a:defRPr>
      </a:lvl1pPr>
      <a:lvl2pPr marL="593725" indent="-273050" algn="l" rtl="0" fontAlgn="base">
        <a:spcBef>
          <a:spcPct val="20000"/>
        </a:spcBef>
        <a:spcAft>
          <a:spcPct val="0"/>
        </a:spcAft>
        <a:buClr>
          <a:schemeClr val="accent1"/>
        </a:buClr>
        <a:buFont typeface="Arial" pitchFamily="34" charset="0"/>
        <a:buChar char="•"/>
        <a:defRPr sz="2200" kern="1200">
          <a:solidFill>
            <a:schemeClr val="tx2"/>
          </a:solidFill>
          <a:latin typeface="+mn-lt"/>
          <a:ea typeface="MS PGothic" pitchFamily="34" charset="-128"/>
          <a:cs typeface="+mn-cs"/>
        </a:defRPr>
      </a:lvl2pPr>
      <a:lvl3pPr marL="868363" indent="-228600" algn="l" rtl="0" fontAlgn="base">
        <a:spcBef>
          <a:spcPct val="20000"/>
        </a:spcBef>
        <a:spcAft>
          <a:spcPct val="0"/>
        </a:spcAft>
        <a:buClr>
          <a:schemeClr val="accent1"/>
        </a:buClr>
        <a:buFont typeface="Arial" pitchFamily="34" charset="0"/>
        <a:buChar char="•"/>
        <a:defRPr sz="2000" kern="1200">
          <a:solidFill>
            <a:schemeClr val="tx2"/>
          </a:solidFill>
          <a:latin typeface="+mn-lt"/>
          <a:ea typeface="MS PGothic" pitchFamily="34" charset="-128"/>
          <a:cs typeface="+mn-cs"/>
        </a:defRPr>
      </a:lvl3pPr>
      <a:lvl4pPr marL="1143000" indent="-228600" algn="l" rtl="0" fontAlgn="base">
        <a:spcBef>
          <a:spcPct val="20000"/>
        </a:spcBef>
        <a:spcAft>
          <a:spcPct val="0"/>
        </a:spcAft>
        <a:buClr>
          <a:schemeClr val="accent1"/>
        </a:buClr>
        <a:buFont typeface="Arial" pitchFamily="34" charset="0"/>
        <a:buChar char="•"/>
        <a:defRPr kern="1200">
          <a:solidFill>
            <a:schemeClr val="tx2"/>
          </a:solidFill>
          <a:latin typeface="+mn-lt"/>
          <a:ea typeface="MS PGothic" pitchFamily="34" charset="-128"/>
          <a:cs typeface="+mn-cs"/>
        </a:defRPr>
      </a:lvl4pPr>
      <a:lvl5pPr marL="1371600" indent="-228600" algn="l" rtl="0" fontAlgn="base">
        <a:spcBef>
          <a:spcPct val="20000"/>
        </a:spcBef>
        <a:spcAft>
          <a:spcPct val="0"/>
        </a:spcAft>
        <a:buClr>
          <a:schemeClr val="accent1"/>
        </a:buClr>
        <a:buFont typeface="Arial" pitchFamily="34" charset="0"/>
        <a:buChar char="•"/>
        <a:defRPr kern="1200">
          <a:solidFill>
            <a:schemeClr val="tx2"/>
          </a:solidFill>
          <a:latin typeface="+mn-lt"/>
          <a:ea typeface="MS PGothic" pitchFamily="34" charset="-128"/>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hyperlink" Target="http://www.youtube.com/watch?v=DF9PsMDjc8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270towin.com/1956_Election/"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hyperlink" Target="https://www.youtube.com/watch?v=GmVsIzwrQ-c" TargetMode="Externa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youtube.com/watch?v=-Cjk0zst3Cs" TargetMode="Externa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hyperlink" Target="https://www.youtube.com/watch?v=tg2EbJy-9dc"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hyperlink" Target="https://www.youtube.com/watch?v=lN8eEOz7PeY"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http://www.hotelclub.com/blog/wp-content/uploads/2010/09/blue-whale2.jpg" TargetMode="External"/><Relationship Id="rId13" Type="http://schemas.openxmlformats.org/officeDocument/2006/relationships/image" Target="../media/image46.jpeg"/><Relationship Id="rId3" Type="http://schemas.openxmlformats.org/officeDocument/2006/relationships/image" Target="../media/image35.jpeg"/><Relationship Id="rId7" Type="http://schemas.openxmlformats.org/officeDocument/2006/relationships/image" Target="../media/image42.jpeg"/><Relationship Id="rId12"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1.jpeg"/><Relationship Id="rId11" Type="http://schemas.openxmlformats.org/officeDocument/2006/relationships/image" Target="../media/image44.jpeg"/><Relationship Id="rId5" Type="http://schemas.openxmlformats.org/officeDocument/2006/relationships/image" Target="../media/image40.jpeg"/><Relationship Id="rId10" Type="http://schemas.openxmlformats.org/officeDocument/2006/relationships/hyperlink" Target="http://www.hotelclub.com/blog/wp-content/uploads/2010/09/cadillac-ranch.jpg" TargetMode="External"/><Relationship Id="rId4" Type="http://schemas.openxmlformats.org/officeDocument/2006/relationships/image" Target="../media/image39.jpeg"/><Relationship Id="rId9" Type="http://schemas.openxmlformats.org/officeDocument/2006/relationships/image" Target="../media/image43.jpeg"/><Relationship Id="rId14" Type="http://schemas.openxmlformats.org/officeDocument/2006/relationships/image" Target="../media/image47.jpeg"/></Relationships>
</file>

<file path=ppt/slides/_rels/slide26.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8.jpeg"/><Relationship Id="rId3" Type="http://schemas.openxmlformats.org/officeDocument/2006/relationships/image" Target="../media/image48.jpeg"/><Relationship Id="rId7" Type="http://schemas.openxmlformats.org/officeDocument/2006/relationships/image" Target="../media/image52.jpeg"/><Relationship Id="rId12"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1.jpeg"/><Relationship Id="rId11" Type="http://schemas.openxmlformats.org/officeDocument/2006/relationships/image" Target="../media/image56.jpeg"/><Relationship Id="rId5" Type="http://schemas.openxmlformats.org/officeDocument/2006/relationships/image" Target="../media/image50.jpeg"/><Relationship Id="rId15" Type="http://schemas.openxmlformats.org/officeDocument/2006/relationships/image" Target="../media/image60.jpeg"/><Relationship Id="rId10" Type="http://schemas.openxmlformats.org/officeDocument/2006/relationships/image" Target="../media/image55.jpeg"/><Relationship Id="rId4" Type="http://schemas.openxmlformats.org/officeDocument/2006/relationships/image" Target="../media/image49.jpeg"/><Relationship Id="rId9" Type="http://schemas.openxmlformats.org/officeDocument/2006/relationships/image" Target="../media/image54.jpeg"/><Relationship Id="rId14" Type="http://schemas.openxmlformats.org/officeDocument/2006/relationships/image" Target="../media/image59.jpeg"/></Relationships>
</file>

<file path=ppt/slides/_rels/slide2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1.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hyperlink" Target="https://www.youtube.com/watch?v=qTT1TSdWjkQ" TargetMode="External"/><Relationship Id="rId5" Type="http://schemas.openxmlformats.org/officeDocument/2006/relationships/image" Target="../media/image70.jpeg"/><Relationship Id="rId4" Type="http://schemas.openxmlformats.org/officeDocument/2006/relationships/hyperlink" Target="https://www.youtube.com/watch?v=q0po-g28uTg"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371600"/>
            <a:ext cx="7543800" cy="1676400"/>
          </a:xfrm>
        </p:spPr>
        <p:txBody>
          <a:bodyPr rtlCol="0">
            <a:noAutofit/>
          </a:bodyPr>
          <a:lstStyle/>
          <a:p>
            <a:pPr algn="ctr" fontAlgn="auto">
              <a:spcAft>
                <a:spcPts val="0"/>
              </a:spcAft>
              <a:defRPr/>
            </a:pPr>
            <a:r>
              <a:rPr lang="en-US" sz="7200" dirty="0">
                <a:solidFill>
                  <a:schemeClr val="tx1">
                    <a:lumMod val="85000"/>
                    <a:lumOff val="15000"/>
                  </a:schemeClr>
                </a:solidFill>
                <a:ea typeface="+mj-ea"/>
              </a:rPr>
              <a:t>Bell Ringer</a:t>
            </a:r>
          </a:p>
        </p:txBody>
      </p:sp>
      <p:sp>
        <p:nvSpPr>
          <p:cNvPr id="6146" name="Text Placeholder 2"/>
          <p:cNvSpPr>
            <a:spLocks noGrp="1"/>
          </p:cNvSpPr>
          <p:nvPr>
            <p:ph type="body" idx="1"/>
          </p:nvPr>
        </p:nvSpPr>
        <p:spPr>
          <a:xfrm>
            <a:off x="762000" y="3276600"/>
            <a:ext cx="7543800" cy="2590800"/>
          </a:xfrm>
        </p:spPr>
        <p:txBody>
          <a:bodyPr/>
          <a:lstStyle/>
          <a:p>
            <a:pPr algn="ctr"/>
            <a:r>
              <a:rPr lang="en-US" altLang="en-US" sz="4800"/>
              <a:t>What does it mean to conform?  What are the benefits of conformity?</a:t>
            </a: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228600"/>
            <a:ext cx="4419600" cy="5745162"/>
          </a:xfrm>
        </p:spPr>
        <p:txBody>
          <a:bodyPr/>
          <a:lstStyle/>
          <a:p>
            <a:r>
              <a:rPr lang="en-US" sz="3600" dirty="0"/>
              <a:t>Attacked the Republican “do nothing” Congress</a:t>
            </a:r>
          </a:p>
          <a:p>
            <a:r>
              <a:rPr lang="en-US" sz="3600" dirty="0"/>
              <a:t>Supported by labor, African Americans, and farmers</a:t>
            </a:r>
          </a:p>
          <a:p>
            <a:r>
              <a:rPr lang="en-US" sz="3600" dirty="0"/>
              <a:t>Won by a narrow margin</a:t>
            </a:r>
          </a:p>
        </p:txBody>
      </p:sp>
      <p:sp>
        <p:nvSpPr>
          <p:cNvPr id="3" name="Title 2"/>
          <p:cNvSpPr>
            <a:spLocks noGrp="1"/>
          </p:cNvSpPr>
          <p:nvPr>
            <p:ph type="title"/>
          </p:nvPr>
        </p:nvSpPr>
        <p:spPr>
          <a:xfrm>
            <a:off x="457200" y="274638"/>
            <a:ext cx="8534400" cy="1143000"/>
          </a:xfrm>
        </p:spPr>
        <p:txBody>
          <a:bodyPr/>
          <a:lstStyle/>
          <a:p>
            <a:pPr algn="r"/>
            <a:r>
              <a:rPr lang="en-US" dirty="0"/>
              <a:t>Election of 1948</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303040">
            <a:off x="4479951" y="1633759"/>
            <a:ext cx="4369871" cy="32948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49337644"/>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2"/>
          <p:cNvSpPr>
            <a:spLocks noGrp="1"/>
          </p:cNvSpPr>
          <p:nvPr>
            <p:ph type="title"/>
          </p:nvPr>
        </p:nvSpPr>
        <p:spPr>
          <a:xfrm>
            <a:off x="762000" y="4572000"/>
            <a:ext cx="7696200" cy="1600200"/>
          </a:xfrm>
        </p:spPr>
        <p:txBody>
          <a:bodyPr/>
          <a:lstStyle/>
          <a:p>
            <a:pPr algn="r"/>
            <a:r>
              <a:rPr lang="en-US" altLang="en-US"/>
              <a:t>Truman’s Fair Deal</a:t>
            </a:r>
          </a:p>
        </p:txBody>
      </p:sp>
      <p:sp>
        <p:nvSpPr>
          <p:cNvPr id="2" name="Content Placeholder 1"/>
          <p:cNvSpPr>
            <a:spLocks noGrp="1"/>
          </p:cNvSpPr>
          <p:nvPr>
            <p:ph sz="half" idx="1"/>
          </p:nvPr>
        </p:nvSpPr>
        <p:spPr>
          <a:xfrm>
            <a:off x="381000" y="457200"/>
            <a:ext cx="8458200" cy="2057400"/>
          </a:xfrm>
        </p:spPr>
        <p:txBody>
          <a:bodyPr>
            <a:normAutofit/>
          </a:bodyPr>
          <a:lstStyle/>
          <a:p>
            <a:pPr marL="0" indent="0">
              <a:lnSpc>
                <a:spcPct val="90000"/>
              </a:lnSpc>
              <a:buFont typeface="Arial" pitchFamily="34" charset="0"/>
              <a:buNone/>
            </a:pPr>
            <a:r>
              <a:rPr lang="en-US" altLang="en-US" sz="2400" i="1" dirty="0">
                <a:solidFill>
                  <a:srgbClr val="105766"/>
                </a:solidFill>
              </a:rPr>
              <a:t>“Every segment of our population, and every individual, has a right to expect from his government a fair deal.”</a:t>
            </a:r>
          </a:p>
          <a:p>
            <a:pPr marL="0" indent="0" algn="r">
              <a:lnSpc>
                <a:spcPct val="90000"/>
              </a:lnSpc>
              <a:spcAft>
                <a:spcPts val="1200"/>
              </a:spcAft>
              <a:buFont typeface="Arial" pitchFamily="34" charset="0"/>
              <a:buNone/>
            </a:pPr>
            <a:r>
              <a:rPr lang="en-US" altLang="en-US" sz="2000" dirty="0"/>
              <a:t>--President Truman, 1949 State of the Union Address</a:t>
            </a:r>
          </a:p>
          <a:p>
            <a:pPr marL="0" indent="0">
              <a:lnSpc>
                <a:spcPct val="90000"/>
              </a:lnSpc>
            </a:pPr>
            <a:r>
              <a:rPr lang="en-US" altLang="en-US" sz="2400" dirty="0"/>
              <a:t>Plan focused on civil rights, health, welfare, labor, education, housing, veterans, and agriculture</a:t>
            </a:r>
          </a:p>
        </p:txBody>
      </p:sp>
      <p:sp>
        <p:nvSpPr>
          <p:cNvPr id="7" name="Content Placeholder 6"/>
          <p:cNvSpPr>
            <a:spLocks noGrp="1"/>
          </p:cNvSpPr>
          <p:nvPr>
            <p:ph sz="half" idx="2"/>
          </p:nvPr>
        </p:nvSpPr>
        <p:spPr>
          <a:xfrm>
            <a:off x="2438400" y="2438400"/>
            <a:ext cx="6400800" cy="2743200"/>
          </a:xfrm>
        </p:spPr>
        <p:txBody>
          <a:bodyPr numCol="2" spcCol="182880" rtlCol="0">
            <a:normAutofit/>
          </a:bodyPr>
          <a:lstStyle/>
          <a:p>
            <a:pPr marL="274320" indent="-274320" fontAlgn="auto">
              <a:spcAft>
                <a:spcPts val="0"/>
              </a:spcAft>
              <a:defRPr/>
            </a:pPr>
            <a:r>
              <a:rPr lang="en-US" sz="1800" dirty="0">
                <a:ea typeface="+mn-ea"/>
              </a:rPr>
              <a:t>Federal aid to education</a:t>
            </a:r>
          </a:p>
          <a:p>
            <a:pPr marL="274320" indent="-274320" fontAlgn="auto">
              <a:spcAft>
                <a:spcPts val="0"/>
              </a:spcAft>
              <a:defRPr/>
            </a:pPr>
            <a:r>
              <a:rPr lang="en-US" sz="1800" dirty="0">
                <a:ea typeface="+mn-ea"/>
              </a:rPr>
              <a:t>Tax cuts for low-income earners</a:t>
            </a:r>
          </a:p>
          <a:p>
            <a:pPr marL="274320" indent="-274320" fontAlgn="auto">
              <a:spcAft>
                <a:spcPts val="0"/>
              </a:spcAft>
              <a:defRPr/>
            </a:pPr>
            <a:r>
              <a:rPr lang="en-US" sz="1800" dirty="0">
                <a:ea typeface="+mn-ea"/>
              </a:rPr>
              <a:t>Abolition of poll taxes and an anti-lynching law</a:t>
            </a:r>
          </a:p>
          <a:p>
            <a:pPr marL="274320" indent="-274320" fontAlgn="auto">
              <a:spcAft>
                <a:spcPts val="0"/>
              </a:spcAft>
              <a:defRPr/>
            </a:pPr>
            <a:r>
              <a:rPr lang="en-US" sz="1800" dirty="0">
                <a:ea typeface="+mn-ea"/>
              </a:rPr>
              <a:t>Farm-aid programs</a:t>
            </a:r>
          </a:p>
          <a:p>
            <a:pPr marL="274320" indent="-274320" fontAlgn="auto">
              <a:spcAft>
                <a:spcPts val="0"/>
              </a:spcAft>
              <a:defRPr/>
            </a:pPr>
            <a:r>
              <a:rPr lang="en-US" sz="1800" dirty="0">
                <a:ea typeface="+mn-ea"/>
              </a:rPr>
              <a:t>Increased public housing</a:t>
            </a:r>
          </a:p>
          <a:p>
            <a:pPr marL="274320" indent="-274320" fontAlgn="auto">
              <a:spcAft>
                <a:spcPts val="0"/>
              </a:spcAft>
              <a:defRPr/>
            </a:pPr>
            <a:r>
              <a:rPr lang="en-US" sz="1800" dirty="0">
                <a:ea typeface="+mn-ea"/>
              </a:rPr>
              <a:t>New TVA-style public works projects</a:t>
            </a:r>
          </a:p>
          <a:p>
            <a:pPr marL="274320" indent="-274320" fontAlgn="auto">
              <a:spcAft>
                <a:spcPts val="0"/>
              </a:spcAft>
              <a:defRPr/>
            </a:pPr>
            <a:r>
              <a:rPr lang="en-US" sz="1800" dirty="0">
                <a:ea typeface="+mn-ea"/>
              </a:rPr>
              <a:t>New Department of Welfare</a:t>
            </a:r>
          </a:p>
          <a:p>
            <a:pPr marL="274320" indent="-274320" fontAlgn="auto">
              <a:spcAft>
                <a:spcPts val="0"/>
              </a:spcAft>
              <a:defRPr/>
            </a:pPr>
            <a:r>
              <a:rPr lang="en-US" sz="1800" dirty="0">
                <a:ea typeface="+mn-ea"/>
              </a:rPr>
              <a:t>Repeal of the Taft-Hartley Act</a:t>
            </a:r>
          </a:p>
          <a:p>
            <a:pPr marL="274320" indent="-274320" fontAlgn="auto">
              <a:spcAft>
                <a:spcPts val="0"/>
              </a:spcAft>
              <a:defRPr/>
            </a:pPr>
            <a:r>
              <a:rPr lang="en-US" sz="1800" dirty="0">
                <a:ea typeface="+mn-ea"/>
              </a:rPr>
              <a:t>Increase in the minimum wage from 40¢ to 75¢/hr.</a:t>
            </a:r>
          </a:p>
          <a:p>
            <a:pPr marL="274320" indent="-274320" fontAlgn="auto">
              <a:spcAft>
                <a:spcPts val="0"/>
              </a:spcAft>
              <a:defRPr/>
            </a:pPr>
            <a:r>
              <a:rPr lang="en-US" sz="1800" dirty="0">
                <a:ea typeface="+mn-ea"/>
              </a:rPr>
              <a:t>Universal health insurance</a:t>
            </a:r>
          </a:p>
          <a:p>
            <a:pPr marL="274320" indent="-274320" fontAlgn="auto">
              <a:spcAft>
                <a:spcPts val="0"/>
              </a:spcAft>
              <a:defRPr/>
            </a:pPr>
            <a:r>
              <a:rPr lang="en-US" sz="1800" dirty="0">
                <a:ea typeface="+mn-ea"/>
              </a:rPr>
              <a:t>Expanded Social Security coverage</a:t>
            </a:r>
          </a:p>
        </p:txBody>
      </p:sp>
      <p:pic>
        <p:nvPicPr>
          <p:cNvPr id="3074" name="Picture 2" descr="http://upload.wikimedia.org/wikipedia/commons/thumb/9/92/Harry-truman.jpg/220px-Harry-truma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999" y="3276600"/>
            <a:ext cx="1954263" cy="249612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500"/>
                                        <p:tgtEl>
                                          <p:spTgt spid="7">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500"/>
                                        <p:tgtEl>
                                          <p:spTgt spid="7">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fade">
                                      <p:cBhvr>
                                        <p:cTn id="21" dur="500"/>
                                        <p:tgtEl>
                                          <p:spTgt spid="7">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xEl>
                                              <p:pRg st="4" end="4"/>
                                            </p:txEl>
                                          </p:spTgt>
                                        </p:tgtEl>
                                        <p:attrNameLst>
                                          <p:attrName>style.visibility</p:attrName>
                                        </p:attrNameLst>
                                      </p:cBhvr>
                                      <p:to>
                                        <p:strVal val="visible"/>
                                      </p:to>
                                    </p:set>
                                    <p:animEffect transition="in" filter="fade">
                                      <p:cBhvr>
                                        <p:cTn id="24" dur="500"/>
                                        <p:tgtEl>
                                          <p:spTgt spid="7">
                                            <p:txEl>
                                              <p:pRg st="4" end="4"/>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fade">
                                      <p:cBhvr>
                                        <p:cTn id="27" dur="500"/>
                                        <p:tgtEl>
                                          <p:spTgt spid="7">
                                            <p:txEl>
                                              <p:pRg st="5" end="5"/>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xEl>
                                              <p:pRg st="6" end="6"/>
                                            </p:txEl>
                                          </p:spTgt>
                                        </p:tgtEl>
                                        <p:attrNameLst>
                                          <p:attrName>style.visibility</p:attrName>
                                        </p:attrNameLst>
                                      </p:cBhvr>
                                      <p:to>
                                        <p:strVal val="visible"/>
                                      </p:to>
                                    </p:set>
                                    <p:animEffect transition="in" filter="fade">
                                      <p:cBhvr>
                                        <p:cTn id="30" dur="500"/>
                                        <p:tgtEl>
                                          <p:spTgt spid="7">
                                            <p:txEl>
                                              <p:pRg st="6" end="6"/>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
                                            <p:txEl>
                                              <p:pRg st="7" end="7"/>
                                            </p:txEl>
                                          </p:spTgt>
                                        </p:tgtEl>
                                        <p:attrNameLst>
                                          <p:attrName>style.visibility</p:attrName>
                                        </p:attrNameLst>
                                      </p:cBhvr>
                                      <p:to>
                                        <p:strVal val="visible"/>
                                      </p:to>
                                    </p:set>
                                    <p:animEffect transition="in" filter="fade">
                                      <p:cBhvr>
                                        <p:cTn id="33" dur="500"/>
                                        <p:tgtEl>
                                          <p:spTgt spid="7">
                                            <p:txEl>
                                              <p:pRg st="7" end="7"/>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
                                            <p:txEl>
                                              <p:pRg st="8" end="8"/>
                                            </p:txEl>
                                          </p:spTgt>
                                        </p:tgtEl>
                                        <p:attrNameLst>
                                          <p:attrName>style.visibility</p:attrName>
                                        </p:attrNameLst>
                                      </p:cBhvr>
                                      <p:to>
                                        <p:strVal val="visible"/>
                                      </p:to>
                                    </p:set>
                                    <p:animEffect transition="in" filter="fade">
                                      <p:cBhvr>
                                        <p:cTn id="36" dur="500"/>
                                        <p:tgtEl>
                                          <p:spTgt spid="7">
                                            <p:txEl>
                                              <p:pRg st="8" end="8"/>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
                                            <p:txEl>
                                              <p:pRg st="9" end="9"/>
                                            </p:txEl>
                                          </p:spTgt>
                                        </p:tgtEl>
                                        <p:attrNameLst>
                                          <p:attrName>style.visibility</p:attrName>
                                        </p:attrNameLst>
                                      </p:cBhvr>
                                      <p:to>
                                        <p:strVal val="visible"/>
                                      </p:to>
                                    </p:set>
                                    <p:animEffect transition="in" filter="fade">
                                      <p:cBhvr>
                                        <p:cTn id="39" dur="500"/>
                                        <p:tgtEl>
                                          <p:spTgt spid="7">
                                            <p:txEl>
                                              <p:pRg st="9" end="9"/>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
                                            <p:txEl>
                                              <p:pRg st="10" end="10"/>
                                            </p:txEl>
                                          </p:spTgt>
                                        </p:tgtEl>
                                        <p:attrNameLst>
                                          <p:attrName>style.visibility</p:attrName>
                                        </p:attrNameLst>
                                      </p:cBhvr>
                                      <p:to>
                                        <p:strVal val="visible"/>
                                      </p:to>
                                    </p:set>
                                    <p:animEffect transition="in" filter="fade">
                                      <p:cBhvr>
                                        <p:cTn id="42" dur="500"/>
                                        <p:tgtEl>
                                          <p:spTgt spid="7">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9" presetClass="emph" presetSubtype="0" fill="hold" nodeType="clickEffect">
                                  <p:stCondLst>
                                    <p:cond delay="0"/>
                                  </p:stCondLst>
                                  <p:childTnLst>
                                    <p:animClr clrSpc="rgb" dir="cw">
                                      <p:cBhvr override="childStyle">
                                        <p:cTn id="46" dur="500" fill="hold"/>
                                        <p:tgtEl>
                                          <p:spTgt spid="7">
                                            <p:txEl>
                                              <p:pRg st="4" end="4"/>
                                            </p:txEl>
                                          </p:spTgt>
                                        </p:tgtEl>
                                        <p:attrNameLst>
                                          <p:attrName>style.color</p:attrName>
                                        </p:attrNameLst>
                                      </p:cBhvr>
                                      <p:to>
                                        <a:srgbClr val="2DA2BF"/>
                                      </p:to>
                                    </p:animClr>
                                    <p:animClr clrSpc="rgb" dir="cw">
                                      <p:cBhvr>
                                        <p:cTn id="47" dur="500" fill="hold"/>
                                        <p:tgtEl>
                                          <p:spTgt spid="7">
                                            <p:txEl>
                                              <p:pRg st="4" end="4"/>
                                            </p:txEl>
                                          </p:spTgt>
                                        </p:tgtEl>
                                        <p:attrNameLst>
                                          <p:attrName>fillcolor</p:attrName>
                                        </p:attrNameLst>
                                      </p:cBhvr>
                                      <p:to>
                                        <a:srgbClr val="2DA2BF"/>
                                      </p:to>
                                    </p:animClr>
                                    <p:set>
                                      <p:cBhvr>
                                        <p:cTn id="48" dur="500" fill="hold"/>
                                        <p:tgtEl>
                                          <p:spTgt spid="7">
                                            <p:txEl>
                                              <p:pRg st="4" end="4"/>
                                            </p:txEl>
                                          </p:spTgt>
                                        </p:tgtEl>
                                        <p:attrNameLst>
                                          <p:attrName>fill.type</p:attrName>
                                        </p:attrNameLst>
                                      </p:cBhvr>
                                      <p:to>
                                        <p:strVal val="solid"/>
                                      </p:to>
                                    </p:set>
                                    <p:set>
                                      <p:cBhvr>
                                        <p:cTn id="49" dur="500" fill="hold"/>
                                        <p:tgtEl>
                                          <p:spTgt spid="7">
                                            <p:txEl>
                                              <p:pRg st="4" end="4"/>
                                            </p:txEl>
                                          </p:spTgt>
                                        </p:tgtEl>
                                        <p:attrNameLst>
                                          <p:attrName>fill.on</p:attrName>
                                        </p:attrNameLst>
                                      </p:cBhvr>
                                      <p:to>
                                        <p:strVal val="true"/>
                                      </p:to>
                                    </p:set>
                                  </p:childTnLst>
                                </p:cTn>
                              </p:par>
                              <p:par>
                                <p:cTn id="50" presetID="19" presetClass="emph" presetSubtype="0" fill="hold" nodeType="withEffect">
                                  <p:stCondLst>
                                    <p:cond delay="0"/>
                                  </p:stCondLst>
                                  <p:childTnLst>
                                    <p:animClr clrSpc="rgb" dir="cw">
                                      <p:cBhvr override="childStyle">
                                        <p:cTn id="51" dur="500" fill="hold"/>
                                        <p:tgtEl>
                                          <p:spTgt spid="7">
                                            <p:txEl>
                                              <p:pRg st="8" end="8"/>
                                            </p:txEl>
                                          </p:spTgt>
                                        </p:tgtEl>
                                        <p:attrNameLst>
                                          <p:attrName>style.color</p:attrName>
                                        </p:attrNameLst>
                                      </p:cBhvr>
                                      <p:to>
                                        <a:srgbClr val="2DA2BF"/>
                                      </p:to>
                                    </p:animClr>
                                    <p:animClr clrSpc="rgb" dir="cw">
                                      <p:cBhvr>
                                        <p:cTn id="52" dur="500" fill="hold"/>
                                        <p:tgtEl>
                                          <p:spTgt spid="7">
                                            <p:txEl>
                                              <p:pRg st="8" end="8"/>
                                            </p:txEl>
                                          </p:spTgt>
                                        </p:tgtEl>
                                        <p:attrNameLst>
                                          <p:attrName>fillcolor</p:attrName>
                                        </p:attrNameLst>
                                      </p:cBhvr>
                                      <p:to>
                                        <a:srgbClr val="2DA2BF"/>
                                      </p:to>
                                    </p:animClr>
                                    <p:set>
                                      <p:cBhvr>
                                        <p:cTn id="53" dur="500" fill="hold"/>
                                        <p:tgtEl>
                                          <p:spTgt spid="7">
                                            <p:txEl>
                                              <p:pRg st="8" end="8"/>
                                            </p:txEl>
                                          </p:spTgt>
                                        </p:tgtEl>
                                        <p:attrNameLst>
                                          <p:attrName>fill.type</p:attrName>
                                        </p:attrNameLst>
                                      </p:cBhvr>
                                      <p:to>
                                        <p:strVal val="solid"/>
                                      </p:to>
                                    </p:set>
                                    <p:set>
                                      <p:cBhvr>
                                        <p:cTn id="54" dur="500" fill="hold"/>
                                        <p:tgtEl>
                                          <p:spTgt spid="7">
                                            <p:txEl>
                                              <p:pRg st="8" end="8"/>
                                            </p:txEl>
                                          </p:spTgt>
                                        </p:tgtEl>
                                        <p:attrNameLst>
                                          <p:attrName>fill.on</p:attrName>
                                        </p:attrNameLst>
                                      </p:cBhvr>
                                      <p:to>
                                        <p:strVal val="true"/>
                                      </p:to>
                                    </p:set>
                                  </p:childTnLst>
                                </p:cTn>
                              </p:par>
                              <p:par>
                                <p:cTn id="55" presetID="19" presetClass="emph" presetSubtype="0" fill="hold" nodeType="withEffect">
                                  <p:stCondLst>
                                    <p:cond delay="0"/>
                                  </p:stCondLst>
                                  <p:childTnLst>
                                    <p:animClr clrSpc="rgb" dir="cw">
                                      <p:cBhvr override="childStyle">
                                        <p:cTn id="56" dur="500" fill="hold"/>
                                        <p:tgtEl>
                                          <p:spTgt spid="7">
                                            <p:txEl>
                                              <p:pRg st="10" end="10"/>
                                            </p:txEl>
                                          </p:spTgt>
                                        </p:tgtEl>
                                        <p:attrNameLst>
                                          <p:attrName>style.color</p:attrName>
                                        </p:attrNameLst>
                                      </p:cBhvr>
                                      <p:to>
                                        <a:srgbClr val="2DA2BF"/>
                                      </p:to>
                                    </p:animClr>
                                    <p:animClr clrSpc="rgb" dir="cw">
                                      <p:cBhvr>
                                        <p:cTn id="57" dur="500" fill="hold"/>
                                        <p:tgtEl>
                                          <p:spTgt spid="7">
                                            <p:txEl>
                                              <p:pRg st="10" end="10"/>
                                            </p:txEl>
                                          </p:spTgt>
                                        </p:tgtEl>
                                        <p:attrNameLst>
                                          <p:attrName>fillcolor</p:attrName>
                                        </p:attrNameLst>
                                      </p:cBhvr>
                                      <p:to>
                                        <a:srgbClr val="2DA2BF"/>
                                      </p:to>
                                    </p:animClr>
                                    <p:set>
                                      <p:cBhvr>
                                        <p:cTn id="58" dur="500" fill="hold"/>
                                        <p:tgtEl>
                                          <p:spTgt spid="7">
                                            <p:txEl>
                                              <p:pRg st="10" end="10"/>
                                            </p:txEl>
                                          </p:spTgt>
                                        </p:tgtEl>
                                        <p:attrNameLst>
                                          <p:attrName>fill.type</p:attrName>
                                        </p:attrNameLst>
                                      </p:cBhvr>
                                      <p:to>
                                        <p:strVal val="solid"/>
                                      </p:to>
                                    </p:set>
                                    <p:set>
                                      <p:cBhvr>
                                        <p:cTn id="59" dur="500" fill="hold"/>
                                        <p:tgtEl>
                                          <p:spTgt spid="7">
                                            <p:txEl>
                                              <p:pRg st="10" end="10"/>
                                            </p:txEl>
                                          </p:spTgt>
                                        </p:tgtEl>
                                        <p:attrNameLst>
                                          <p:attrName>fill.on</p:attrName>
                                        </p:attrNameLst>
                                      </p:cBhvr>
                                      <p:to>
                                        <p:strVal val="true"/>
                                      </p:to>
                                    </p:set>
                                  </p:childTnLst>
                                </p:cTn>
                              </p:par>
                            </p:childTnLst>
                          </p:cTn>
                        </p:par>
                      </p:childTnLst>
                    </p:cTn>
                  </p:par>
                  <p:par>
                    <p:cTn id="60" fill="hold">
                      <p:stCondLst>
                        <p:cond delay="indefinite"/>
                      </p:stCondLst>
                      <p:childTnLst>
                        <p:par>
                          <p:cTn id="61" fill="hold">
                            <p:stCondLst>
                              <p:cond delay="0"/>
                            </p:stCondLst>
                            <p:childTnLst>
                              <p:par>
                                <p:cTn id="62" presetID="19" presetClass="emph" presetSubtype="0" fill="hold" nodeType="clickEffect">
                                  <p:stCondLst>
                                    <p:cond delay="0"/>
                                  </p:stCondLst>
                                  <p:childTnLst>
                                    <p:animClr clrSpc="rgb" dir="cw">
                                      <p:cBhvr override="childStyle">
                                        <p:cTn id="63" dur="500" fill="hold"/>
                                        <p:tgtEl>
                                          <p:spTgt spid="7">
                                            <p:txEl>
                                              <p:pRg st="0" end="0"/>
                                            </p:txEl>
                                          </p:spTgt>
                                        </p:tgtEl>
                                        <p:attrNameLst>
                                          <p:attrName>style.color</p:attrName>
                                        </p:attrNameLst>
                                      </p:cBhvr>
                                      <p:to>
                                        <a:srgbClr val="DA1F28"/>
                                      </p:to>
                                    </p:animClr>
                                    <p:animClr clrSpc="rgb" dir="cw">
                                      <p:cBhvr>
                                        <p:cTn id="64" dur="500" fill="hold"/>
                                        <p:tgtEl>
                                          <p:spTgt spid="7">
                                            <p:txEl>
                                              <p:pRg st="0" end="0"/>
                                            </p:txEl>
                                          </p:spTgt>
                                        </p:tgtEl>
                                        <p:attrNameLst>
                                          <p:attrName>fillcolor</p:attrName>
                                        </p:attrNameLst>
                                      </p:cBhvr>
                                      <p:to>
                                        <a:srgbClr val="DA1F28"/>
                                      </p:to>
                                    </p:animClr>
                                    <p:set>
                                      <p:cBhvr>
                                        <p:cTn id="65" dur="500" fill="hold"/>
                                        <p:tgtEl>
                                          <p:spTgt spid="7">
                                            <p:txEl>
                                              <p:pRg st="0" end="0"/>
                                            </p:txEl>
                                          </p:spTgt>
                                        </p:tgtEl>
                                        <p:attrNameLst>
                                          <p:attrName>fill.type</p:attrName>
                                        </p:attrNameLst>
                                      </p:cBhvr>
                                      <p:to>
                                        <p:strVal val="solid"/>
                                      </p:to>
                                    </p:set>
                                    <p:set>
                                      <p:cBhvr>
                                        <p:cTn id="66" dur="500" fill="hold"/>
                                        <p:tgtEl>
                                          <p:spTgt spid="7">
                                            <p:txEl>
                                              <p:pRg st="0" end="0"/>
                                            </p:txEl>
                                          </p:spTgt>
                                        </p:tgtEl>
                                        <p:attrNameLst>
                                          <p:attrName>fill.on</p:attrName>
                                        </p:attrNameLst>
                                      </p:cBhvr>
                                      <p:to>
                                        <p:strVal val="true"/>
                                      </p:to>
                                    </p:set>
                                  </p:childTnLst>
                                </p:cTn>
                              </p:par>
                              <p:par>
                                <p:cTn id="67" presetID="19" presetClass="emph" presetSubtype="0" fill="hold" nodeType="withEffect">
                                  <p:stCondLst>
                                    <p:cond delay="0"/>
                                  </p:stCondLst>
                                  <p:childTnLst>
                                    <p:animClr clrSpc="rgb" dir="cw">
                                      <p:cBhvr override="childStyle">
                                        <p:cTn id="68" dur="500" fill="hold"/>
                                        <p:tgtEl>
                                          <p:spTgt spid="7">
                                            <p:txEl>
                                              <p:pRg st="1" end="1"/>
                                            </p:txEl>
                                          </p:spTgt>
                                        </p:tgtEl>
                                        <p:attrNameLst>
                                          <p:attrName>style.color</p:attrName>
                                        </p:attrNameLst>
                                      </p:cBhvr>
                                      <p:to>
                                        <a:srgbClr val="DA1F28"/>
                                      </p:to>
                                    </p:animClr>
                                    <p:animClr clrSpc="rgb" dir="cw">
                                      <p:cBhvr>
                                        <p:cTn id="69" dur="500" fill="hold"/>
                                        <p:tgtEl>
                                          <p:spTgt spid="7">
                                            <p:txEl>
                                              <p:pRg st="1" end="1"/>
                                            </p:txEl>
                                          </p:spTgt>
                                        </p:tgtEl>
                                        <p:attrNameLst>
                                          <p:attrName>fillcolor</p:attrName>
                                        </p:attrNameLst>
                                      </p:cBhvr>
                                      <p:to>
                                        <a:srgbClr val="DA1F28"/>
                                      </p:to>
                                    </p:animClr>
                                    <p:set>
                                      <p:cBhvr>
                                        <p:cTn id="70" dur="500" fill="hold"/>
                                        <p:tgtEl>
                                          <p:spTgt spid="7">
                                            <p:txEl>
                                              <p:pRg st="1" end="1"/>
                                            </p:txEl>
                                          </p:spTgt>
                                        </p:tgtEl>
                                        <p:attrNameLst>
                                          <p:attrName>fill.type</p:attrName>
                                        </p:attrNameLst>
                                      </p:cBhvr>
                                      <p:to>
                                        <p:strVal val="solid"/>
                                      </p:to>
                                    </p:set>
                                    <p:set>
                                      <p:cBhvr>
                                        <p:cTn id="71" dur="500" fill="hold"/>
                                        <p:tgtEl>
                                          <p:spTgt spid="7">
                                            <p:txEl>
                                              <p:pRg st="1" end="1"/>
                                            </p:txEl>
                                          </p:spTgt>
                                        </p:tgtEl>
                                        <p:attrNameLst>
                                          <p:attrName>fill.on</p:attrName>
                                        </p:attrNameLst>
                                      </p:cBhvr>
                                      <p:to>
                                        <p:strVal val="true"/>
                                      </p:to>
                                    </p:set>
                                  </p:childTnLst>
                                </p:cTn>
                              </p:par>
                              <p:par>
                                <p:cTn id="72" presetID="19" presetClass="emph" presetSubtype="0" fill="hold" nodeType="withEffect">
                                  <p:stCondLst>
                                    <p:cond delay="0"/>
                                  </p:stCondLst>
                                  <p:childTnLst>
                                    <p:animClr clrSpc="rgb" dir="cw">
                                      <p:cBhvr override="childStyle">
                                        <p:cTn id="73" dur="500" fill="hold"/>
                                        <p:tgtEl>
                                          <p:spTgt spid="7">
                                            <p:txEl>
                                              <p:pRg st="2" end="2"/>
                                            </p:txEl>
                                          </p:spTgt>
                                        </p:tgtEl>
                                        <p:attrNameLst>
                                          <p:attrName>style.color</p:attrName>
                                        </p:attrNameLst>
                                      </p:cBhvr>
                                      <p:to>
                                        <a:srgbClr val="DA1F28"/>
                                      </p:to>
                                    </p:animClr>
                                    <p:animClr clrSpc="rgb" dir="cw">
                                      <p:cBhvr>
                                        <p:cTn id="74" dur="500" fill="hold"/>
                                        <p:tgtEl>
                                          <p:spTgt spid="7">
                                            <p:txEl>
                                              <p:pRg st="2" end="2"/>
                                            </p:txEl>
                                          </p:spTgt>
                                        </p:tgtEl>
                                        <p:attrNameLst>
                                          <p:attrName>fillcolor</p:attrName>
                                        </p:attrNameLst>
                                      </p:cBhvr>
                                      <p:to>
                                        <a:srgbClr val="DA1F28"/>
                                      </p:to>
                                    </p:animClr>
                                    <p:set>
                                      <p:cBhvr>
                                        <p:cTn id="75" dur="500" fill="hold"/>
                                        <p:tgtEl>
                                          <p:spTgt spid="7">
                                            <p:txEl>
                                              <p:pRg st="2" end="2"/>
                                            </p:txEl>
                                          </p:spTgt>
                                        </p:tgtEl>
                                        <p:attrNameLst>
                                          <p:attrName>fill.type</p:attrName>
                                        </p:attrNameLst>
                                      </p:cBhvr>
                                      <p:to>
                                        <p:strVal val="solid"/>
                                      </p:to>
                                    </p:set>
                                    <p:set>
                                      <p:cBhvr>
                                        <p:cTn id="76" dur="500" fill="hold"/>
                                        <p:tgtEl>
                                          <p:spTgt spid="7">
                                            <p:txEl>
                                              <p:pRg st="2" end="2"/>
                                            </p:txEl>
                                          </p:spTgt>
                                        </p:tgtEl>
                                        <p:attrNameLst>
                                          <p:attrName>fill.on</p:attrName>
                                        </p:attrNameLst>
                                      </p:cBhvr>
                                      <p:to>
                                        <p:strVal val="true"/>
                                      </p:to>
                                    </p:set>
                                  </p:childTnLst>
                                </p:cTn>
                              </p:par>
                              <p:par>
                                <p:cTn id="77" presetID="19" presetClass="emph" presetSubtype="0" fill="hold" nodeType="withEffect">
                                  <p:stCondLst>
                                    <p:cond delay="0"/>
                                  </p:stCondLst>
                                  <p:childTnLst>
                                    <p:animClr clrSpc="rgb" dir="cw">
                                      <p:cBhvr override="childStyle">
                                        <p:cTn id="78" dur="500" fill="hold"/>
                                        <p:tgtEl>
                                          <p:spTgt spid="7">
                                            <p:txEl>
                                              <p:pRg st="6" end="6"/>
                                            </p:txEl>
                                          </p:spTgt>
                                        </p:tgtEl>
                                        <p:attrNameLst>
                                          <p:attrName>style.color</p:attrName>
                                        </p:attrNameLst>
                                      </p:cBhvr>
                                      <p:to>
                                        <a:srgbClr val="DA1F28"/>
                                      </p:to>
                                    </p:animClr>
                                    <p:animClr clrSpc="rgb" dir="cw">
                                      <p:cBhvr>
                                        <p:cTn id="79" dur="500" fill="hold"/>
                                        <p:tgtEl>
                                          <p:spTgt spid="7">
                                            <p:txEl>
                                              <p:pRg st="6" end="6"/>
                                            </p:txEl>
                                          </p:spTgt>
                                        </p:tgtEl>
                                        <p:attrNameLst>
                                          <p:attrName>fillcolor</p:attrName>
                                        </p:attrNameLst>
                                      </p:cBhvr>
                                      <p:to>
                                        <a:srgbClr val="DA1F28"/>
                                      </p:to>
                                    </p:animClr>
                                    <p:set>
                                      <p:cBhvr>
                                        <p:cTn id="80" dur="500" fill="hold"/>
                                        <p:tgtEl>
                                          <p:spTgt spid="7">
                                            <p:txEl>
                                              <p:pRg st="6" end="6"/>
                                            </p:txEl>
                                          </p:spTgt>
                                        </p:tgtEl>
                                        <p:attrNameLst>
                                          <p:attrName>fill.type</p:attrName>
                                        </p:attrNameLst>
                                      </p:cBhvr>
                                      <p:to>
                                        <p:strVal val="solid"/>
                                      </p:to>
                                    </p:set>
                                    <p:set>
                                      <p:cBhvr>
                                        <p:cTn id="81" dur="500" fill="hold"/>
                                        <p:tgtEl>
                                          <p:spTgt spid="7">
                                            <p:txEl>
                                              <p:pRg st="6" end="6"/>
                                            </p:txEl>
                                          </p:spTgt>
                                        </p:tgtEl>
                                        <p:attrNameLst>
                                          <p:attrName>fill.on</p:attrName>
                                        </p:attrNameLst>
                                      </p:cBhvr>
                                      <p:to>
                                        <p:strVal val="true"/>
                                      </p:to>
                                    </p:set>
                                  </p:childTnLst>
                                </p:cTn>
                              </p:par>
                            </p:childTnLst>
                          </p:cTn>
                        </p:par>
                      </p:childTnLst>
                    </p:cTn>
                  </p:par>
                  <p:par>
                    <p:cTn id="82" fill="hold">
                      <p:stCondLst>
                        <p:cond delay="indefinite"/>
                      </p:stCondLst>
                      <p:childTnLst>
                        <p:par>
                          <p:cTn id="83" fill="hold">
                            <p:stCondLst>
                              <p:cond delay="0"/>
                            </p:stCondLst>
                            <p:childTnLst>
                              <p:par>
                                <p:cTn id="84" presetID="19" presetClass="emph" presetSubtype="0" fill="hold" nodeType="clickEffect">
                                  <p:stCondLst>
                                    <p:cond delay="0"/>
                                  </p:stCondLst>
                                  <p:childTnLst>
                                    <p:animClr clrSpc="rgb" dir="cw">
                                      <p:cBhvr override="childStyle">
                                        <p:cTn id="85" dur="500" fill="hold"/>
                                        <p:tgtEl>
                                          <p:spTgt spid="7">
                                            <p:txEl>
                                              <p:pRg st="9" end="9"/>
                                            </p:txEl>
                                          </p:spTgt>
                                        </p:tgtEl>
                                        <p:attrNameLst>
                                          <p:attrName>style.color</p:attrName>
                                        </p:attrNameLst>
                                      </p:cBhvr>
                                      <p:to>
                                        <a:srgbClr val="92D050"/>
                                      </p:to>
                                    </p:animClr>
                                    <p:animClr clrSpc="rgb" dir="cw">
                                      <p:cBhvr>
                                        <p:cTn id="86" dur="500" fill="hold"/>
                                        <p:tgtEl>
                                          <p:spTgt spid="7">
                                            <p:txEl>
                                              <p:pRg st="9" end="9"/>
                                            </p:txEl>
                                          </p:spTgt>
                                        </p:tgtEl>
                                        <p:attrNameLst>
                                          <p:attrName>fillcolor</p:attrName>
                                        </p:attrNameLst>
                                      </p:cBhvr>
                                      <p:to>
                                        <a:srgbClr val="92D050"/>
                                      </p:to>
                                    </p:animClr>
                                    <p:set>
                                      <p:cBhvr>
                                        <p:cTn id="87" dur="500" fill="hold"/>
                                        <p:tgtEl>
                                          <p:spTgt spid="7">
                                            <p:txEl>
                                              <p:pRg st="9" end="9"/>
                                            </p:txEl>
                                          </p:spTgt>
                                        </p:tgtEl>
                                        <p:attrNameLst>
                                          <p:attrName>fill.type</p:attrName>
                                        </p:attrNameLst>
                                      </p:cBhvr>
                                      <p:to>
                                        <p:strVal val="solid"/>
                                      </p:to>
                                    </p:set>
                                    <p:set>
                                      <p:cBhvr>
                                        <p:cTn id="88" dur="500" fill="hold"/>
                                        <p:tgtEl>
                                          <p:spTgt spid="7">
                                            <p:txEl>
                                              <p:pRg st="9" end="9"/>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2"/>
          <p:cNvSpPr>
            <a:spLocks noGrp="1"/>
          </p:cNvSpPr>
          <p:nvPr>
            <p:ph type="title"/>
          </p:nvPr>
        </p:nvSpPr>
        <p:spPr/>
        <p:txBody>
          <a:bodyPr/>
          <a:lstStyle/>
          <a:p>
            <a:r>
              <a:rPr lang="en-US" altLang="en-US"/>
              <a:t>Election of 1952</a:t>
            </a:r>
          </a:p>
        </p:txBody>
      </p:sp>
      <p:sp>
        <p:nvSpPr>
          <p:cNvPr id="15362" name="Content Placeholder 1"/>
          <p:cNvSpPr>
            <a:spLocks noGrp="1"/>
          </p:cNvSpPr>
          <p:nvPr>
            <p:ph idx="1"/>
          </p:nvPr>
        </p:nvSpPr>
        <p:spPr>
          <a:xfrm>
            <a:off x="3657600" y="457200"/>
            <a:ext cx="5257800" cy="4876800"/>
          </a:xfrm>
        </p:spPr>
        <p:txBody>
          <a:bodyPr/>
          <a:lstStyle/>
          <a:p>
            <a:r>
              <a:rPr lang="en-US" altLang="en-US" sz="2800" dirty="0"/>
              <a:t>Truman not nominated in 1952</a:t>
            </a:r>
          </a:p>
          <a:p>
            <a:r>
              <a:rPr lang="en-US" altLang="en-US" sz="2800" dirty="0"/>
              <a:t>Dwight D. Eisenhower wins in a landslide</a:t>
            </a:r>
          </a:p>
          <a:p>
            <a:pPr lvl="1"/>
            <a:r>
              <a:rPr lang="en-US" altLang="en-US" sz="2400" dirty="0"/>
              <a:t>Success in D-Day invasion</a:t>
            </a:r>
          </a:p>
          <a:p>
            <a:pPr lvl="1"/>
            <a:r>
              <a:rPr lang="en-US" altLang="en-US" sz="2400" dirty="0"/>
              <a:t>Strict justice in liberation of concentration camps</a:t>
            </a:r>
          </a:p>
          <a:p>
            <a:pPr lvl="1"/>
            <a:r>
              <a:rPr lang="en-US" altLang="en-US" sz="2400" dirty="0"/>
              <a:t>Strong, competent leader</a:t>
            </a:r>
          </a:p>
          <a:p>
            <a:pPr lvl="1"/>
            <a:r>
              <a:rPr lang="en-US" altLang="en-US" sz="2400" dirty="0"/>
              <a:t>Took advantage of a new medium - television</a:t>
            </a:r>
          </a:p>
        </p:txBody>
      </p:sp>
      <p:pic>
        <p:nvPicPr>
          <p:cNvPr id="5" name="Picture 2" descr="File:Dwight D. Eisenhower, official photo portrait, May 29, 19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1" y="609600"/>
            <a:ext cx="2910332" cy="36243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5364" name="Picture 2" descr="http://static.tumblr.com/cxdjefw/ZAtllrpnd/ilike.jpg">
            <a:hlinkClick r:id="rId4"/>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529731">
            <a:off x="1979613" y="3697288"/>
            <a:ext cx="1608137" cy="160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362">
                                            <p:txEl>
                                              <p:pRg st="0" end="0"/>
                                            </p:txEl>
                                          </p:spTgt>
                                        </p:tgtEl>
                                        <p:attrNameLst>
                                          <p:attrName>style.visibility</p:attrName>
                                        </p:attrNameLst>
                                      </p:cBhvr>
                                      <p:to>
                                        <p:strVal val="visible"/>
                                      </p:to>
                                    </p:set>
                                    <p:animEffect transition="in" filter="randombar(horizontal)">
                                      <p:cBhvr>
                                        <p:cTn id="7" dur="500"/>
                                        <p:tgtEl>
                                          <p:spTgt spid="153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362">
                                            <p:txEl>
                                              <p:pRg st="1" end="1"/>
                                            </p:txEl>
                                          </p:spTgt>
                                        </p:tgtEl>
                                        <p:attrNameLst>
                                          <p:attrName>style.visibility</p:attrName>
                                        </p:attrNameLst>
                                      </p:cBhvr>
                                      <p:to>
                                        <p:strVal val="visible"/>
                                      </p:to>
                                    </p:set>
                                    <p:animEffect transition="in" filter="randombar(horizontal)">
                                      <p:cBhvr>
                                        <p:cTn id="12" dur="500"/>
                                        <p:tgtEl>
                                          <p:spTgt spid="1536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5362">
                                            <p:txEl>
                                              <p:pRg st="2" end="2"/>
                                            </p:txEl>
                                          </p:spTgt>
                                        </p:tgtEl>
                                        <p:attrNameLst>
                                          <p:attrName>style.visibility</p:attrName>
                                        </p:attrNameLst>
                                      </p:cBhvr>
                                      <p:to>
                                        <p:strVal val="visible"/>
                                      </p:to>
                                    </p:set>
                                    <p:animEffect transition="in" filter="randombar(horizontal)">
                                      <p:cBhvr>
                                        <p:cTn id="17" dur="500"/>
                                        <p:tgtEl>
                                          <p:spTgt spid="15362">
                                            <p:txEl>
                                              <p:pRg st="2" end="2"/>
                                            </p:txEl>
                                          </p:spTgt>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15362">
                                            <p:txEl>
                                              <p:pRg st="3" end="3"/>
                                            </p:txEl>
                                          </p:spTgt>
                                        </p:tgtEl>
                                        <p:attrNameLst>
                                          <p:attrName>style.visibility</p:attrName>
                                        </p:attrNameLst>
                                      </p:cBhvr>
                                      <p:to>
                                        <p:strVal val="visible"/>
                                      </p:to>
                                    </p:set>
                                    <p:animEffect transition="in" filter="randombar(horizontal)">
                                      <p:cBhvr>
                                        <p:cTn id="21" dur="500"/>
                                        <p:tgtEl>
                                          <p:spTgt spid="15362">
                                            <p:txEl>
                                              <p:pRg st="3" end="3"/>
                                            </p:txEl>
                                          </p:spTgt>
                                        </p:tgtEl>
                                      </p:cBhvr>
                                    </p:animEffect>
                                  </p:childTnLst>
                                </p:cTn>
                              </p:par>
                            </p:childTnLst>
                          </p:cTn>
                        </p:par>
                        <p:par>
                          <p:cTn id="22" fill="hold">
                            <p:stCondLst>
                              <p:cond delay="1000"/>
                            </p:stCondLst>
                            <p:childTnLst>
                              <p:par>
                                <p:cTn id="23" presetID="14" presetClass="entr" presetSubtype="10" fill="hold" nodeType="afterEffect">
                                  <p:stCondLst>
                                    <p:cond delay="0"/>
                                  </p:stCondLst>
                                  <p:childTnLst>
                                    <p:set>
                                      <p:cBhvr>
                                        <p:cTn id="24" dur="1" fill="hold">
                                          <p:stCondLst>
                                            <p:cond delay="0"/>
                                          </p:stCondLst>
                                        </p:cTn>
                                        <p:tgtEl>
                                          <p:spTgt spid="15362">
                                            <p:txEl>
                                              <p:pRg st="4" end="4"/>
                                            </p:txEl>
                                          </p:spTgt>
                                        </p:tgtEl>
                                        <p:attrNameLst>
                                          <p:attrName>style.visibility</p:attrName>
                                        </p:attrNameLst>
                                      </p:cBhvr>
                                      <p:to>
                                        <p:strVal val="visible"/>
                                      </p:to>
                                    </p:set>
                                    <p:animEffect transition="in" filter="randombar(horizontal)">
                                      <p:cBhvr>
                                        <p:cTn id="25" dur="500"/>
                                        <p:tgtEl>
                                          <p:spTgt spid="15362">
                                            <p:txEl>
                                              <p:pRg st="4" end="4"/>
                                            </p:txEl>
                                          </p:spTgt>
                                        </p:tgtEl>
                                      </p:cBhvr>
                                    </p:animEffect>
                                  </p:childTnLst>
                                </p:cTn>
                              </p:par>
                            </p:childTnLst>
                          </p:cTn>
                        </p:par>
                        <p:par>
                          <p:cTn id="26" fill="hold">
                            <p:stCondLst>
                              <p:cond delay="1500"/>
                            </p:stCondLst>
                            <p:childTnLst>
                              <p:par>
                                <p:cTn id="27" presetID="14" presetClass="entr" presetSubtype="10" fill="hold" nodeType="afterEffect">
                                  <p:stCondLst>
                                    <p:cond delay="0"/>
                                  </p:stCondLst>
                                  <p:childTnLst>
                                    <p:set>
                                      <p:cBhvr>
                                        <p:cTn id="28" dur="1" fill="hold">
                                          <p:stCondLst>
                                            <p:cond delay="0"/>
                                          </p:stCondLst>
                                        </p:cTn>
                                        <p:tgtEl>
                                          <p:spTgt spid="15362">
                                            <p:txEl>
                                              <p:pRg st="5" end="5"/>
                                            </p:txEl>
                                          </p:spTgt>
                                        </p:tgtEl>
                                        <p:attrNameLst>
                                          <p:attrName>style.visibility</p:attrName>
                                        </p:attrNameLst>
                                      </p:cBhvr>
                                      <p:to>
                                        <p:strVal val="visible"/>
                                      </p:to>
                                    </p:set>
                                    <p:animEffect transition="in" filter="randombar(horizontal)">
                                      <p:cBhvr>
                                        <p:cTn id="29" dur="500"/>
                                        <p:tgtEl>
                                          <p:spTgt spid="1536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51084" y="0"/>
            <a:ext cx="7641837"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ea typeface="+mn-ea"/>
              </a:rPr>
              <a:t>442 Electoral votes to </a:t>
            </a:r>
          </a:p>
        </p:txBody>
      </p:sp>
      <p:pic>
        <p:nvPicPr>
          <p:cNvPr id="16386"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575" y="542925"/>
            <a:ext cx="9201150" cy="585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536554" y="5934670"/>
            <a:ext cx="6070894" cy="923330"/>
          </a:xfrm>
          <a:prstGeom prst="rect">
            <a:avLst/>
          </a:prstGeom>
          <a:noFill/>
        </p:spPr>
        <p:txBody>
          <a:bodyPr wrap="none">
            <a:spAutoFit/>
          </a:bodyPr>
          <a:lstStyle/>
          <a:p>
            <a:pPr algn="ctr" fontAlgn="auto">
              <a:spcBef>
                <a:spcPts val="0"/>
              </a:spcBef>
              <a:spcAft>
                <a:spcPts val="0"/>
              </a:spcAft>
              <a:defRPr/>
            </a:pP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n-lt"/>
                <a:ea typeface="+mn-ea"/>
              </a:rPr>
              <a:t>89 Electoral votes</a:t>
            </a:r>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762000" y="4572000"/>
            <a:ext cx="7543800" cy="1600200"/>
          </a:xfrm>
        </p:spPr>
        <p:txBody>
          <a:bodyPr/>
          <a:lstStyle/>
          <a:p>
            <a:pPr algn="ctr"/>
            <a:r>
              <a:rPr lang="en-US" altLang="en-US" dirty="0"/>
              <a:t>1950s Republicanism</a:t>
            </a:r>
          </a:p>
        </p:txBody>
      </p:sp>
      <p:sp>
        <p:nvSpPr>
          <p:cNvPr id="17410" name="Content Placeholder 2"/>
          <p:cNvSpPr>
            <a:spLocks noGrp="1"/>
          </p:cNvSpPr>
          <p:nvPr>
            <p:ph idx="1"/>
          </p:nvPr>
        </p:nvSpPr>
        <p:spPr>
          <a:xfrm>
            <a:off x="457200" y="533400"/>
            <a:ext cx="4572000" cy="4525963"/>
          </a:xfrm>
        </p:spPr>
        <p:txBody>
          <a:bodyPr/>
          <a:lstStyle/>
          <a:p>
            <a:r>
              <a:rPr lang="en-US" altLang="en-US" sz="3600" dirty="0"/>
              <a:t>Pro-business</a:t>
            </a:r>
          </a:p>
          <a:p>
            <a:r>
              <a:rPr lang="en-US" altLang="en-US" sz="3600" dirty="0"/>
              <a:t>Cut social programs</a:t>
            </a:r>
          </a:p>
          <a:p>
            <a:r>
              <a:rPr lang="en-US" altLang="en-US" sz="3600" dirty="0"/>
              <a:t>Modest tax cuts</a:t>
            </a:r>
          </a:p>
          <a:p>
            <a:r>
              <a:rPr lang="en-US" altLang="en-US" sz="3600" dirty="0"/>
              <a:t>Anti-Communist</a:t>
            </a:r>
          </a:p>
          <a:p>
            <a:r>
              <a:rPr lang="en-US" altLang="en-US" sz="3600" dirty="0"/>
              <a:t>Increased military spending</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401229">
            <a:off x="4800602" y="1366608"/>
            <a:ext cx="4027488" cy="32004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2"/>
          <p:cNvSpPr>
            <a:spLocks noGrp="1"/>
          </p:cNvSpPr>
          <p:nvPr>
            <p:ph type="title"/>
          </p:nvPr>
        </p:nvSpPr>
        <p:spPr/>
        <p:txBody>
          <a:bodyPr/>
          <a:lstStyle/>
          <a:p>
            <a:r>
              <a:rPr lang="en-US" altLang="en-US" dirty="0">
                <a:hlinkClick r:id="rId3"/>
              </a:rPr>
              <a:t>Election of 1956</a:t>
            </a:r>
            <a:endParaRPr lang="en-US" altLang="en-US" dirty="0"/>
          </a:p>
        </p:txBody>
      </p:sp>
      <p:sp>
        <p:nvSpPr>
          <p:cNvPr id="18434" name="Content Placeholder 1"/>
          <p:cNvSpPr>
            <a:spLocks noGrp="1"/>
          </p:cNvSpPr>
          <p:nvPr>
            <p:ph idx="1"/>
          </p:nvPr>
        </p:nvSpPr>
        <p:spPr>
          <a:xfrm>
            <a:off x="152400" y="685800"/>
            <a:ext cx="6248400" cy="4525963"/>
          </a:xfrm>
        </p:spPr>
        <p:txBody>
          <a:bodyPr/>
          <a:lstStyle/>
          <a:p>
            <a:r>
              <a:rPr lang="en-US" altLang="en-US" sz="3200" dirty="0"/>
              <a:t>The 1956 election was a re-match of 1952</a:t>
            </a:r>
          </a:p>
          <a:p>
            <a:r>
              <a:rPr lang="en-US" altLang="en-US" sz="3200" dirty="0"/>
              <a:t>Eisenhower wins in another landslide</a:t>
            </a:r>
          </a:p>
          <a:p>
            <a:pPr lvl="1"/>
            <a:r>
              <a:rPr lang="en-US" altLang="en-US" sz="2800" dirty="0"/>
              <a:t>Had ended the Korean War</a:t>
            </a:r>
          </a:p>
          <a:p>
            <a:pPr lvl="1"/>
            <a:r>
              <a:rPr lang="en-US" altLang="en-US" sz="2800" dirty="0"/>
              <a:t>Nation was prosperous</a:t>
            </a:r>
          </a:p>
          <a:p>
            <a:pPr lvl="1"/>
            <a:r>
              <a:rPr lang="en-US" altLang="en-US" sz="2800" dirty="0"/>
              <a:t>Continued use of TV ads – this time directed at housewives</a:t>
            </a:r>
          </a:p>
        </p:txBody>
      </p:sp>
      <p:pic>
        <p:nvPicPr>
          <p:cNvPr id="11266" name="Picture 2" descr="https://encrypted-tbn0.gstatic.com/images?q=tbn:ANd9GcRGTCBQAQOx_eGFGFar_5z5rGJDbmHyI285ITpDES1Tj9WyWRvji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63238">
            <a:off x="6095530" y="527465"/>
            <a:ext cx="2751315" cy="273908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268" name="Picture 4" descr="http://www.loriferber.com/media/catalog/product/cache/1/image/9df78eab33525d08d6e5fb8d27136e95/i/-/i-like-ike-button-peace.jp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876812">
            <a:off x="6233147" y="2993883"/>
            <a:ext cx="2686856" cy="270801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434">
                                            <p:txEl>
                                              <p:pRg st="0" end="0"/>
                                            </p:txEl>
                                          </p:spTgt>
                                        </p:tgtEl>
                                        <p:attrNameLst>
                                          <p:attrName>style.visibility</p:attrName>
                                        </p:attrNameLst>
                                      </p:cBhvr>
                                      <p:to>
                                        <p:strVal val="visible"/>
                                      </p:to>
                                    </p:set>
                                    <p:animEffect transition="in" filter="randombar(horizontal)">
                                      <p:cBhvr>
                                        <p:cTn id="7" dur="500"/>
                                        <p:tgtEl>
                                          <p:spTgt spid="184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8434">
                                            <p:txEl>
                                              <p:pRg st="1" end="1"/>
                                            </p:txEl>
                                          </p:spTgt>
                                        </p:tgtEl>
                                        <p:attrNameLst>
                                          <p:attrName>style.visibility</p:attrName>
                                        </p:attrNameLst>
                                      </p:cBhvr>
                                      <p:to>
                                        <p:strVal val="visible"/>
                                      </p:to>
                                    </p:set>
                                    <p:animEffect transition="in" filter="randombar(horizontal)">
                                      <p:cBhvr>
                                        <p:cTn id="12" dur="500"/>
                                        <p:tgtEl>
                                          <p:spTgt spid="1843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8434">
                                            <p:txEl>
                                              <p:pRg st="2" end="2"/>
                                            </p:txEl>
                                          </p:spTgt>
                                        </p:tgtEl>
                                        <p:attrNameLst>
                                          <p:attrName>style.visibility</p:attrName>
                                        </p:attrNameLst>
                                      </p:cBhvr>
                                      <p:to>
                                        <p:strVal val="visible"/>
                                      </p:to>
                                    </p:set>
                                    <p:animEffect transition="in" filter="randombar(horizontal)">
                                      <p:cBhvr>
                                        <p:cTn id="17" dur="500"/>
                                        <p:tgtEl>
                                          <p:spTgt spid="18434">
                                            <p:txEl>
                                              <p:pRg st="2" end="2"/>
                                            </p:txEl>
                                          </p:spTgt>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18434">
                                            <p:txEl>
                                              <p:pRg st="3" end="3"/>
                                            </p:txEl>
                                          </p:spTgt>
                                        </p:tgtEl>
                                        <p:attrNameLst>
                                          <p:attrName>style.visibility</p:attrName>
                                        </p:attrNameLst>
                                      </p:cBhvr>
                                      <p:to>
                                        <p:strVal val="visible"/>
                                      </p:to>
                                    </p:set>
                                    <p:animEffect transition="in" filter="randombar(horizontal)">
                                      <p:cBhvr>
                                        <p:cTn id="21" dur="500"/>
                                        <p:tgtEl>
                                          <p:spTgt spid="18434">
                                            <p:txEl>
                                              <p:pRg st="3" end="3"/>
                                            </p:txEl>
                                          </p:spTgt>
                                        </p:tgtEl>
                                      </p:cBhvr>
                                    </p:animEffect>
                                  </p:childTnLst>
                                </p:cTn>
                              </p:par>
                            </p:childTnLst>
                          </p:cTn>
                        </p:par>
                        <p:par>
                          <p:cTn id="22" fill="hold">
                            <p:stCondLst>
                              <p:cond delay="1000"/>
                            </p:stCondLst>
                            <p:childTnLst>
                              <p:par>
                                <p:cTn id="23" presetID="14" presetClass="entr" presetSubtype="10" fill="hold" nodeType="afterEffect">
                                  <p:stCondLst>
                                    <p:cond delay="0"/>
                                  </p:stCondLst>
                                  <p:childTnLst>
                                    <p:set>
                                      <p:cBhvr>
                                        <p:cTn id="24" dur="1" fill="hold">
                                          <p:stCondLst>
                                            <p:cond delay="0"/>
                                          </p:stCondLst>
                                        </p:cTn>
                                        <p:tgtEl>
                                          <p:spTgt spid="18434">
                                            <p:txEl>
                                              <p:pRg st="4" end="4"/>
                                            </p:txEl>
                                          </p:spTgt>
                                        </p:tgtEl>
                                        <p:attrNameLst>
                                          <p:attrName>style.visibility</p:attrName>
                                        </p:attrNameLst>
                                      </p:cBhvr>
                                      <p:to>
                                        <p:strVal val="visible"/>
                                      </p:to>
                                    </p:set>
                                    <p:animEffect transition="in" filter="randombar(horizontal)">
                                      <p:cBhvr>
                                        <p:cTn id="25" dur="500"/>
                                        <p:tgtEl>
                                          <p:spTgt spid="1843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5788"/>
            <a:ext cx="9144000" cy="582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51085" y="0"/>
            <a:ext cx="7641836"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ea typeface="+mn-ea"/>
              </a:rPr>
              <a:t>457 Electoral votes to </a:t>
            </a:r>
          </a:p>
        </p:txBody>
      </p:sp>
      <p:sp>
        <p:nvSpPr>
          <p:cNvPr id="5" name="Rectangle 4"/>
          <p:cNvSpPr/>
          <p:nvPr/>
        </p:nvSpPr>
        <p:spPr>
          <a:xfrm>
            <a:off x="1536554" y="5934670"/>
            <a:ext cx="6070894" cy="923330"/>
          </a:xfrm>
          <a:prstGeom prst="rect">
            <a:avLst/>
          </a:prstGeom>
          <a:noFill/>
        </p:spPr>
        <p:txBody>
          <a:bodyPr wrap="none">
            <a:spAutoFit/>
          </a:bodyPr>
          <a:lstStyle/>
          <a:p>
            <a:pPr algn="ctr" fontAlgn="auto">
              <a:spcBef>
                <a:spcPts val="0"/>
              </a:spcBef>
              <a:spcAft>
                <a:spcPts val="0"/>
              </a:spcAft>
              <a:defRPr/>
            </a:pP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n-lt"/>
                <a:ea typeface="+mn-ea"/>
              </a:rPr>
              <a:t>73 Electoral votes</a:t>
            </a:r>
          </a:p>
        </p:txBody>
      </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dirty="0">
                <a:solidFill>
                  <a:schemeClr val="tx1">
                    <a:lumMod val="85000"/>
                    <a:lumOff val="15000"/>
                  </a:schemeClr>
                </a:solidFill>
                <a:ea typeface="+mj-ea"/>
              </a:rPr>
              <a:t>Life is a Highway</a:t>
            </a:r>
          </a:p>
        </p:txBody>
      </p:sp>
      <p:sp>
        <p:nvSpPr>
          <p:cNvPr id="20482" name="Text Placeholder 2"/>
          <p:cNvSpPr>
            <a:spLocks noGrp="1"/>
          </p:cNvSpPr>
          <p:nvPr>
            <p:ph type="body" idx="1"/>
          </p:nvPr>
        </p:nvSpPr>
        <p:spPr/>
        <p:txBody>
          <a:bodyPr/>
          <a:lstStyle/>
          <a:p>
            <a:r>
              <a:rPr lang="en-US" altLang="en-US"/>
              <a:t>America’s Obsession with the Open Road</a:t>
            </a:r>
          </a:p>
        </p:txBody>
      </p:sp>
      <p:pic>
        <p:nvPicPr>
          <p:cNvPr id="20483" name="Picture 4" descr="http://blog.niagaralutheran.org/wp-content/uploads/2013/05/classic-ca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5038725" y="1219200"/>
            <a:ext cx="38989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2"/>
          <p:cNvSpPr>
            <a:spLocks noGrp="1"/>
          </p:cNvSpPr>
          <p:nvPr>
            <p:ph type="title"/>
          </p:nvPr>
        </p:nvSpPr>
        <p:spPr>
          <a:xfrm>
            <a:off x="228600" y="274638"/>
            <a:ext cx="3886200" cy="1782762"/>
          </a:xfrm>
        </p:spPr>
        <p:txBody>
          <a:bodyPr/>
          <a:lstStyle/>
          <a:p>
            <a:r>
              <a:rPr lang="en-US" altLang="en-US" sz="4800" dirty="0"/>
              <a:t>The Culture of the Car</a:t>
            </a:r>
          </a:p>
        </p:txBody>
      </p:sp>
      <p:sp>
        <p:nvSpPr>
          <p:cNvPr id="21506" name="Content Placeholder 1"/>
          <p:cNvSpPr>
            <a:spLocks noGrp="1"/>
          </p:cNvSpPr>
          <p:nvPr>
            <p:ph idx="1"/>
          </p:nvPr>
        </p:nvSpPr>
        <p:spPr>
          <a:xfrm>
            <a:off x="152400" y="1905000"/>
            <a:ext cx="4114800" cy="4097338"/>
          </a:xfrm>
        </p:spPr>
        <p:txBody>
          <a:bodyPr/>
          <a:lstStyle/>
          <a:p>
            <a:r>
              <a:rPr lang="en-US" altLang="en-US" sz="2600" dirty="0"/>
              <a:t>Automobile boom post-WWII</a:t>
            </a:r>
          </a:p>
          <a:p>
            <a:pPr lvl="1"/>
            <a:r>
              <a:rPr lang="en-US" altLang="en-US" dirty="0"/>
              <a:t>Materials no longer rationed</a:t>
            </a:r>
          </a:p>
          <a:p>
            <a:pPr lvl="1"/>
            <a:r>
              <a:rPr lang="en-US" altLang="en-US" dirty="0"/>
              <a:t>National affluence</a:t>
            </a:r>
          </a:p>
          <a:p>
            <a:r>
              <a:rPr lang="en-US" altLang="en-US" sz="2600" dirty="0"/>
              <a:t>2-car homes doubles from 1951-1958</a:t>
            </a:r>
          </a:p>
          <a:p>
            <a:r>
              <a:rPr lang="en-US" altLang="en-US" sz="2600" dirty="0"/>
              <a:t>Created a new desire for driving-related businesses (e.g. drive-</a:t>
            </a:r>
            <a:r>
              <a:rPr lang="en-US" altLang="en-US" sz="2600" dirty="0" err="1"/>
              <a:t>thru’s</a:t>
            </a:r>
            <a:r>
              <a:rPr lang="en-US" altLang="en-US" sz="2600" dirty="0"/>
              <a:t>)</a:t>
            </a:r>
          </a:p>
        </p:txBody>
      </p:sp>
      <p:pic>
        <p:nvPicPr>
          <p:cNvPr id="21507" name="Picture 7" descr="http://media-2.web.britannica.com/eb-media/15/19415-050-6924F4AC.jpg"/>
          <p:cNvPicPr>
            <a:picLocks noChangeAspect="1" noChangeArrowheads="1"/>
          </p:cNvPicPr>
          <p:nvPr/>
        </p:nvPicPr>
        <p:blipFill>
          <a:blip r:embed="rId3">
            <a:extLst>
              <a:ext uri="{28A0092B-C50C-407E-A947-70E740481C1C}">
                <a14:useLocalDpi xmlns:a14="http://schemas.microsoft.com/office/drawing/2010/main" val="0"/>
              </a:ext>
            </a:extLst>
          </a:blip>
          <a:srcRect r="11148"/>
          <a:stretch>
            <a:fillRect/>
          </a:stretch>
        </p:blipFill>
        <p:spPr bwMode="auto">
          <a:xfrm>
            <a:off x="4286250" y="0"/>
            <a:ext cx="4857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McDonal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14209">
            <a:off x="4177440" y="94126"/>
            <a:ext cx="2333850" cy="16057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509" name="Picture 6" descr="http://file.vintageadbrowser.com/l-xclypx61uis4j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737315">
            <a:off x="7102475" y="165100"/>
            <a:ext cx="181133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506">
                                            <p:txEl>
                                              <p:pRg st="0" end="0"/>
                                            </p:txEl>
                                          </p:spTgt>
                                        </p:tgtEl>
                                        <p:attrNameLst>
                                          <p:attrName>style.visibility</p:attrName>
                                        </p:attrNameLst>
                                      </p:cBhvr>
                                      <p:to>
                                        <p:strVal val="visible"/>
                                      </p:to>
                                    </p:set>
                                    <p:animEffect transition="in" filter="randombar(horizontal)">
                                      <p:cBhvr>
                                        <p:cTn id="7" dur="500"/>
                                        <p:tgtEl>
                                          <p:spTgt spid="2150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506">
                                            <p:txEl>
                                              <p:pRg st="1" end="1"/>
                                            </p:txEl>
                                          </p:spTgt>
                                        </p:tgtEl>
                                        <p:attrNameLst>
                                          <p:attrName>style.visibility</p:attrName>
                                        </p:attrNameLst>
                                      </p:cBhvr>
                                      <p:to>
                                        <p:strVal val="visible"/>
                                      </p:to>
                                    </p:set>
                                    <p:animEffect transition="in" filter="randombar(horizontal)">
                                      <p:cBhvr>
                                        <p:cTn id="12" dur="500"/>
                                        <p:tgtEl>
                                          <p:spTgt spid="21506">
                                            <p:txEl>
                                              <p:pRg st="1" end="1"/>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21506">
                                            <p:txEl>
                                              <p:pRg st="2" end="2"/>
                                            </p:txEl>
                                          </p:spTgt>
                                        </p:tgtEl>
                                        <p:attrNameLst>
                                          <p:attrName>style.visibility</p:attrName>
                                        </p:attrNameLst>
                                      </p:cBhvr>
                                      <p:to>
                                        <p:strVal val="visible"/>
                                      </p:to>
                                    </p:set>
                                    <p:animEffect transition="in" filter="randombar(horizontal)">
                                      <p:cBhvr>
                                        <p:cTn id="16" dur="500"/>
                                        <p:tgtEl>
                                          <p:spTgt spid="21506">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1506">
                                            <p:txEl>
                                              <p:pRg st="3" end="3"/>
                                            </p:txEl>
                                          </p:spTgt>
                                        </p:tgtEl>
                                        <p:attrNameLst>
                                          <p:attrName>style.visibility</p:attrName>
                                        </p:attrNameLst>
                                      </p:cBhvr>
                                      <p:to>
                                        <p:strVal val="visible"/>
                                      </p:to>
                                    </p:set>
                                    <p:animEffect transition="in" filter="randombar(horizontal)">
                                      <p:cBhvr>
                                        <p:cTn id="21" dur="500"/>
                                        <p:tgtEl>
                                          <p:spTgt spid="21506">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21506">
                                            <p:txEl>
                                              <p:pRg st="4" end="4"/>
                                            </p:txEl>
                                          </p:spTgt>
                                        </p:tgtEl>
                                        <p:attrNameLst>
                                          <p:attrName>style.visibility</p:attrName>
                                        </p:attrNameLst>
                                      </p:cBhvr>
                                      <p:to>
                                        <p:strVal val="visible"/>
                                      </p:to>
                                    </p:set>
                                    <p:animEffect transition="in" filter="randombar(horizontal)">
                                      <p:cBhvr>
                                        <p:cTn id="26" dur="500"/>
                                        <p:tgtEl>
                                          <p:spTgt spid="21506">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0-#ppt_w/2"/>
                                          </p:val>
                                        </p:tav>
                                        <p:tav tm="100000">
                                          <p:val>
                                            <p:strVal val="#ppt_x"/>
                                          </p:val>
                                        </p:tav>
                                      </p:tavLst>
                                    </p:anim>
                                    <p:anim calcmode="lin" valueType="num">
                                      <p:cBhvr additive="base">
                                        <p:cTn id="3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21509"/>
                                        </p:tgtEl>
                                        <p:attrNameLst>
                                          <p:attrName>style.visibility</p:attrName>
                                        </p:attrNameLst>
                                      </p:cBhvr>
                                      <p:to>
                                        <p:strVal val="visible"/>
                                      </p:to>
                                    </p:set>
                                    <p:anim calcmode="lin" valueType="num">
                                      <p:cBhvr additive="base">
                                        <p:cTn id="37" dur="500" fill="hold"/>
                                        <p:tgtEl>
                                          <p:spTgt spid="21509"/>
                                        </p:tgtEl>
                                        <p:attrNameLst>
                                          <p:attrName>ppt_x</p:attrName>
                                        </p:attrNameLst>
                                      </p:cBhvr>
                                      <p:tavLst>
                                        <p:tav tm="0">
                                          <p:val>
                                            <p:strVal val="1+#ppt_w/2"/>
                                          </p:val>
                                        </p:tav>
                                        <p:tav tm="100000">
                                          <p:val>
                                            <p:strVal val="#ppt_x"/>
                                          </p:val>
                                        </p:tav>
                                      </p:tavLst>
                                    </p:anim>
                                    <p:anim calcmode="lin" valueType="num">
                                      <p:cBhvr additive="base">
                                        <p:cTn id="38" dur="500" fill="hold"/>
                                        <p:tgtEl>
                                          <p:spTgt spid="2150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2"/>
          <p:cNvSpPr>
            <a:spLocks noGrp="1"/>
          </p:cNvSpPr>
          <p:nvPr>
            <p:ph type="title"/>
          </p:nvPr>
        </p:nvSpPr>
        <p:spPr>
          <a:xfrm>
            <a:off x="762000" y="4572000"/>
            <a:ext cx="7543800" cy="1600200"/>
          </a:xfrm>
        </p:spPr>
        <p:txBody>
          <a:bodyPr/>
          <a:lstStyle/>
          <a:p>
            <a:r>
              <a:rPr lang="en-US" altLang="en-US" sz="4800" dirty="0"/>
              <a:t>The Culture of the Car</a:t>
            </a:r>
          </a:p>
        </p:txBody>
      </p:sp>
      <p:pic>
        <p:nvPicPr>
          <p:cNvPr id="4" name="Picture 2" descr="http://www.american50s.co.uk/pink-cadillac-art/top-pink-cadillac.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44065">
            <a:off x="10888" y="897854"/>
            <a:ext cx="4528457" cy="1981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descr="http://www.vettefacts.com/images/1959-red-convertible-corvett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97244">
            <a:off x="4477958" y="669254"/>
            <a:ext cx="4676931" cy="2286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340" name="Picture 4" descr="http://static.cargurus.com/images/site/2009/02/12/13/42/1959_cadillac_eldorado-pic-33080.jpe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1192"/>
          <a:stretch/>
        </p:blipFill>
        <p:spPr bwMode="auto">
          <a:xfrm rot="539654">
            <a:off x="4317480" y="2955254"/>
            <a:ext cx="4837409" cy="2133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7522" name="Picture 2" descr="http://static.ddmcdn.com/gif/1958-edsel-corsair.jpg"/>
          <p:cNvPicPr>
            <a:picLocks noChangeAspect="1" noChangeArrowheads="1"/>
          </p:cNvPicPr>
          <p:nvPr/>
        </p:nvPicPr>
        <p:blipFill>
          <a:blip r:embed="rId6" cstate="print"/>
          <a:srcRect/>
          <a:stretch>
            <a:fillRect/>
          </a:stretch>
        </p:blipFill>
        <p:spPr bwMode="auto">
          <a:xfrm rot="21295633">
            <a:off x="10889" y="2879054"/>
            <a:ext cx="4438835" cy="2286000"/>
          </a:xfrm>
          <a:prstGeom prst="rect">
            <a:avLst/>
          </a:prstGeom>
          <a:ln>
            <a:noFill/>
          </a:ln>
          <a:effectLst>
            <a:softEdge rad="112500"/>
          </a:effectLst>
        </p:spPr>
      </p:pic>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074E4-1F91-AD60-AE53-B34E08C27684}"/>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419A9CB-E9F1-ADBA-6748-41F4BE336DA9}"/>
              </a:ext>
            </a:extLst>
          </p:cNvPr>
          <p:cNvSpPr>
            <a:spLocks noGrp="1"/>
          </p:cNvSpPr>
          <p:nvPr>
            <p:ph type="body" idx="1"/>
          </p:nvPr>
        </p:nvSpPr>
        <p:spPr/>
        <p:txBody>
          <a:bodyPr/>
          <a:lstStyle/>
          <a:p>
            <a:endParaRPr lang="en-US"/>
          </a:p>
        </p:txBody>
      </p:sp>
      <p:pic>
        <p:nvPicPr>
          <p:cNvPr id="5" name="Picture 4" descr="A white text with black text&#10;&#10;Description automatically generated">
            <a:hlinkClick r:id="rId2"/>
            <a:extLst>
              <a:ext uri="{FF2B5EF4-FFF2-40B4-BE49-F238E27FC236}">
                <a16:creationId xmlns:a16="http://schemas.microsoft.com/office/drawing/2014/main" id="{B3FB51B0-9680-37BD-0851-305FA1A080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1824" y="245165"/>
            <a:ext cx="1967384" cy="5638800"/>
          </a:xfrm>
          <a:prstGeom prst="rect">
            <a:avLst/>
          </a:prstGeom>
        </p:spPr>
      </p:pic>
      <p:pic>
        <p:nvPicPr>
          <p:cNvPr id="7" name="Picture 6" descr="A person playing a guitar&#10;&#10;Description automatically generated">
            <a:extLst>
              <a:ext uri="{FF2B5EF4-FFF2-40B4-BE49-F238E27FC236}">
                <a16:creationId xmlns:a16="http://schemas.microsoft.com/office/drawing/2014/main" id="{D610453B-444B-E549-E458-18BC5EAD7C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879199"/>
            <a:ext cx="4580430" cy="4531001"/>
          </a:xfrm>
          <a:prstGeom prst="rect">
            <a:avLst/>
          </a:prstGeom>
        </p:spPr>
      </p:pic>
    </p:spTree>
    <p:extLst>
      <p:ext uri="{BB962C8B-B14F-4D97-AF65-F5344CB8AC3E}">
        <p14:creationId xmlns:p14="http://schemas.microsoft.com/office/powerpoint/2010/main" val="479698"/>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2"/>
          <p:cNvSpPr>
            <a:spLocks noGrp="1"/>
          </p:cNvSpPr>
          <p:nvPr>
            <p:ph type="title"/>
          </p:nvPr>
        </p:nvSpPr>
        <p:spPr/>
        <p:txBody>
          <a:bodyPr/>
          <a:lstStyle/>
          <a:p>
            <a:r>
              <a:rPr lang="en-US" altLang="en-US" dirty="0"/>
              <a:t>Federal Highway Act</a:t>
            </a:r>
          </a:p>
        </p:txBody>
      </p:sp>
      <p:sp>
        <p:nvSpPr>
          <p:cNvPr id="2" name="Content Placeholder 1"/>
          <p:cNvSpPr>
            <a:spLocks noGrp="1"/>
          </p:cNvSpPr>
          <p:nvPr>
            <p:ph idx="1"/>
          </p:nvPr>
        </p:nvSpPr>
        <p:spPr>
          <a:xfrm>
            <a:off x="3962400" y="457200"/>
            <a:ext cx="5029200" cy="5029200"/>
          </a:xfrm>
        </p:spPr>
        <p:txBody>
          <a:bodyPr rtlCol="0">
            <a:normAutofit lnSpcReduction="10000"/>
          </a:bodyPr>
          <a:lstStyle/>
          <a:p>
            <a:pPr marL="274320" indent="-274320" fontAlgn="auto">
              <a:spcAft>
                <a:spcPts val="0"/>
              </a:spcAft>
              <a:defRPr/>
            </a:pPr>
            <a:r>
              <a:rPr lang="en-US" dirty="0">
                <a:ea typeface="+mn-ea"/>
              </a:rPr>
              <a:t>Federal Highway Act: Authorized the construction of 41,000 miles of the Interstate Highway System</a:t>
            </a:r>
          </a:p>
          <a:p>
            <a:pPr marL="594360" lvl="1" indent="-274320" fontAlgn="auto">
              <a:spcAft>
                <a:spcPts val="0"/>
              </a:spcAft>
              <a:defRPr/>
            </a:pPr>
            <a:r>
              <a:rPr lang="en-US" sz="1900" dirty="0">
                <a:ea typeface="+mn-ea"/>
              </a:rPr>
              <a:t>Largest public works project to that time</a:t>
            </a:r>
          </a:p>
          <a:p>
            <a:pPr marL="594360" lvl="1" indent="-274320" fontAlgn="auto">
              <a:spcAft>
                <a:spcPts val="0"/>
              </a:spcAft>
              <a:defRPr/>
            </a:pPr>
            <a:r>
              <a:rPr lang="en-US" sz="1900" dirty="0">
                <a:ea typeface="+mn-ea"/>
              </a:rPr>
              <a:t>Paid for by new taxes on fuel, rubber, and automobile purchases </a:t>
            </a:r>
          </a:p>
          <a:p>
            <a:pPr marL="274320" indent="-274320" fontAlgn="auto">
              <a:spcAft>
                <a:spcPts val="0"/>
              </a:spcAft>
              <a:defRPr/>
            </a:pPr>
            <a:r>
              <a:rPr lang="en-US" dirty="0">
                <a:ea typeface="+mn-ea"/>
              </a:rPr>
              <a:t>Purpose was to allow military vehicles to move quickly across the country in the event of national emergency.</a:t>
            </a:r>
          </a:p>
          <a:p>
            <a:pPr marL="594360" lvl="1" indent="-274320" fontAlgn="auto">
              <a:spcAft>
                <a:spcPts val="0"/>
              </a:spcAft>
              <a:defRPr/>
            </a:pPr>
            <a:r>
              <a:rPr lang="en-US" sz="2000" dirty="0">
                <a:ea typeface="+mn-ea"/>
              </a:rPr>
              <a:t>More efficient distribution of goods</a:t>
            </a:r>
          </a:p>
          <a:p>
            <a:pPr marL="594360" lvl="1" indent="-274320" fontAlgn="auto">
              <a:spcAft>
                <a:spcPts val="0"/>
              </a:spcAft>
              <a:defRPr/>
            </a:pPr>
            <a:r>
              <a:rPr lang="en-US" sz="2000" dirty="0">
                <a:ea typeface="+mn-ea"/>
              </a:rPr>
              <a:t>Suburbanization and urban sprawl</a:t>
            </a:r>
          </a:p>
          <a:p>
            <a:pPr marL="594360" lvl="1" indent="-274320" fontAlgn="auto">
              <a:spcAft>
                <a:spcPts val="0"/>
              </a:spcAft>
              <a:defRPr/>
            </a:pPr>
            <a:r>
              <a:rPr lang="en-US" sz="2000" dirty="0">
                <a:ea typeface="+mn-ea"/>
              </a:rPr>
              <a:t>Speed/ease of travel</a:t>
            </a:r>
          </a:p>
          <a:p>
            <a:pPr marL="594360" lvl="1" indent="-274320" fontAlgn="auto">
              <a:spcAft>
                <a:spcPts val="0"/>
              </a:spcAft>
              <a:defRPr/>
            </a:pPr>
            <a:r>
              <a:rPr lang="en-US" sz="2000" dirty="0">
                <a:ea typeface="+mn-ea"/>
              </a:rPr>
              <a:t>New road culture</a:t>
            </a:r>
          </a:p>
        </p:txBody>
      </p:sp>
      <p:pic>
        <p:nvPicPr>
          <p:cNvPr id="6148" name="Picture 4" descr="http://i86.photobucket.com/albums/k91/mysteriousmri/1963Interstate.jpg"/>
          <p:cNvPicPr>
            <a:picLocks noChangeAspect="1" noChangeArrowheads="1"/>
          </p:cNvPicPr>
          <p:nvPr/>
        </p:nvPicPr>
        <p:blipFill>
          <a:blip r:embed="rId3">
            <a:extLst>
              <a:ext uri="{28A0092B-C50C-407E-A947-70E740481C1C}">
                <a14:useLocalDpi xmlns:a14="http://schemas.microsoft.com/office/drawing/2010/main" val="0"/>
              </a:ext>
            </a:extLst>
          </a:blip>
          <a:srcRect l="24727"/>
          <a:stretch>
            <a:fillRect/>
          </a:stretch>
        </p:blipFill>
        <p:spPr bwMode="auto">
          <a:xfrm>
            <a:off x="304800" y="762000"/>
            <a:ext cx="3584575" cy="3705225"/>
          </a:xfrm>
          <a:prstGeom prst="rect">
            <a:avLst/>
          </a:prstGeom>
          <a:noFill/>
          <a:ln>
            <a:noFill/>
          </a:ln>
          <a:effectLst>
            <a:outerShdw blurRad="190500" algn="tl" rotWithShape="0">
              <a:srgbClr val="80808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1" dur="500"/>
                                        <p:tgtEl>
                                          <p:spTgt spid="2">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6" dur="500"/>
                                        <p:tgtEl>
                                          <p:spTgt spid="2">
                                            <p:txEl>
                                              <p:pRg st="4" end="4"/>
                                            </p:txEl>
                                          </p:spTgt>
                                        </p:tgtEl>
                                      </p:cBhvr>
                                    </p:animEffect>
                                  </p:childTnLst>
                                </p:cTn>
                              </p:par>
                            </p:childTnLst>
                          </p:cTn>
                        </p:par>
                        <p:par>
                          <p:cTn id="27" fill="hold">
                            <p:stCondLst>
                              <p:cond delay="500"/>
                            </p:stCondLst>
                            <p:childTnLst>
                              <p:par>
                                <p:cTn id="28" presetID="14" presetClass="entr" presetSubtype="10" fill="hold" nodeType="after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randombar(horizontal)">
                                      <p:cBhvr>
                                        <p:cTn id="30" dur="500"/>
                                        <p:tgtEl>
                                          <p:spTgt spid="2">
                                            <p:txEl>
                                              <p:pRg st="5" end="5"/>
                                            </p:txEl>
                                          </p:spTgt>
                                        </p:tgtEl>
                                      </p:cBhvr>
                                    </p:animEffect>
                                  </p:childTnLst>
                                </p:cTn>
                              </p:par>
                            </p:childTnLst>
                          </p:cTn>
                        </p:par>
                        <p:par>
                          <p:cTn id="31" fill="hold">
                            <p:stCondLst>
                              <p:cond delay="1000"/>
                            </p:stCondLst>
                            <p:childTnLst>
                              <p:par>
                                <p:cTn id="32" presetID="14" presetClass="entr" presetSubtype="10" fill="hold" nodeType="afterEffect">
                                  <p:stCondLst>
                                    <p:cond delay="0"/>
                                  </p:stCondLst>
                                  <p:childTnLst>
                                    <p:set>
                                      <p:cBhvr>
                                        <p:cTn id="33" dur="1" fill="hold">
                                          <p:stCondLst>
                                            <p:cond delay="0"/>
                                          </p:stCondLst>
                                        </p:cTn>
                                        <p:tgtEl>
                                          <p:spTgt spid="2">
                                            <p:txEl>
                                              <p:pRg st="6" end="6"/>
                                            </p:txEl>
                                          </p:spTgt>
                                        </p:tgtEl>
                                        <p:attrNameLst>
                                          <p:attrName>style.visibility</p:attrName>
                                        </p:attrNameLst>
                                      </p:cBhvr>
                                      <p:to>
                                        <p:strVal val="visible"/>
                                      </p:to>
                                    </p:set>
                                    <p:animEffect transition="in" filter="randombar(horizontal)">
                                      <p:cBhvr>
                                        <p:cTn id="34" dur="500"/>
                                        <p:tgtEl>
                                          <p:spTgt spid="2">
                                            <p:txEl>
                                              <p:pRg st="6" end="6"/>
                                            </p:txEl>
                                          </p:spTgt>
                                        </p:tgtEl>
                                      </p:cBhvr>
                                    </p:animEffect>
                                  </p:childTnLst>
                                </p:cTn>
                              </p:par>
                            </p:childTnLst>
                          </p:cTn>
                        </p:par>
                        <p:par>
                          <p:cTn id="35" fill="hold">
                            <p:stCondLst>
                              <p:cond delay="1500"/>
                            </p:stCondLst>
                            <p:childTnLst>
                              <p:par>
                                <p:cTn id="36" presetID="14" presetClass="entr" presetSubtype="10" fill="hold" nodeType="afterEffect">
                                  <p:stCondLst>
                                    <p:cond delay="0"/>
                                  </p:stCondLst>
                                  <p:childTnLst>
                                    <p:set>
                                      <p:cBhvr>
                                        <p:cTn id="37" dur="1" fill="hold">
                                          <p:stCondLst>
                                            <p:cond delay="0"/>
                                          </p:stCondLst>
                                        </p:cTn>
                                        <p:tgtEl>
                                          <p:spTgt spid="2">
                                            <p:txEl>
                                              <p:pRg st="7" end="7"/>
                                            </p:txEl>
                                          </p:spTgt>
                                        </p:tgtEl>
                                        <p:attrNameLst>
                                          <p:attrName>style.visibility</p:attrName>
                                        </p:attrNameLst>
                                      </p:cBhvr>
                                      <p:to>
                                        <p:strVal val="visible"/>
                                      </p:to>
                                    </p:set>
                                    <p:animEffect transition="in" filter="randombar(horizontal)">
                                      <p:cBhvr>
                                        <p:cTn id="38"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http://www.sustainabilitycoalition.org/wp-content/uploads/2010/08/mn_america_interstates.jpg"/>
          <p:cNvPicPr>
            <a:picLocks noChangeAspect="1" noChangeArrowheads="1"/>
          </p:cNvPicPr>
          <p:nvPr/>
        </p:nvPicPr>
        <p:blipFill>
          <a:blip r:embed="rId3">
            <a:extLst>
              <a:ext uri="{28A0092B-C50C-407E-A947-70E740481C1C}">
                <a14:useLocalDpi xmlns:a14="http://schemas.microsoft.com/office/drawing/2010/main" val="0"/>
              </a:ext>
            </a:extLst>
          </a:blip>
          <a:srcRect b="28148"/>
          <a:stretch>
            <a:fillRect/>
          </a:stretch>
        </p:blipFill>
        <p:spPr bwMode="auto">
          <a:xfrm>
            <a:off x="1598613" y="0"/>
            <a:ext cx="7545387" cy="49530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488110" y="4953000"/>
            <a:ext cx="7546108" cy="1754326"/>
          </a:xfrm>
          <a:prstGeom prst="rect">
            <a:avLst/>
          </a:prstGeom>
          <a:noFill/>
        </p:spPr>
        <p:txBody>
          <a:bodyPr>
            <a:spAutoFit/>
          </a:bodyPr>
          <a:lstStyle/>
          <a:p>
            <a:pPr algn="ctr" fontAlgn="auto">
              <a:spcBef>
                <a:spcPts val="0"/>
              </a:spcBef>
              <a:spcAft>
                <a:spcPts val="0"/>
              </a:spcAft>
              <a:defRPr/>
            </a:pP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ea typeface="+mn-ea"/>
              </a:rPr>
              <a:t>Even Numbered Highways</a:t>
            </a:r>
          </a:p>
        </p:txBody>
      </p:sp>
      <p:sp>
        <p:nvSpPr>
          <p:cNvPr id="8" name="Rectangle 7"/>
          <p:cNvSpPr/>
          <p:nvPr/>
        </p:nvSpPr>
        <p:spPr>
          <a:xfrm>
            <a:off x="99667" y="0"/>
            <a:ext cx="1388072" cy="6864927"/>
          </a:xfrm>
          <a:prstGeom prst="rect">
            <a:avLst/>
          </a:prstGeom>
          <a:noFill/>
        </p:spPr>
        <p:txBody>
          <a:bodyPr vert="wordArtVert" tIns="0" bIns="0">
            <a:spAutoFit/>
          </a:bodyPr>
          <a:lstStyle/>
          <a:p>
            <a:pPr algn="ctr" fontAlgn="auto">
              <a:spcBef>
                <a:spcPts val="0"/>
              </a:spcBef>
              <a:spcAft>
                <a:spcPts val="0"/>
              </a:spcAft>
              <a:defRPr/>
            </a:pPr>
            <a:r>
              <a:rPr lang="en-US" sz="3600" b="1" spc="-30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ea typeface="+mn-ea"/>
              </a:rPr>
              <a:t>Odd Numbered</a:t>
            </a:r>
          </a:p>
          <a:p>
            <a:pPr algn="ctr" fontAlgn="auto">
              <a:spcBef>
                <a:spcPts val="0"/>
              </a:spcBef>
              <a:spcAft>
                <a:spcPts val="0"/>
              </a:spcAft>
              <a:defRPr/>
            </a:pPr>
            <a:r>
              <a:rPr lang="en-US" sz="3600" b="1" spc="-30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ea typeface="+mn-ea"/>
              </a:rPr>
              <a:t>Highways</a:t>
            </a:r>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4" descr="http://www.antimi.com/images/JanetPenaCDFa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5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idx="1"/>
          </p:nvPr>
        </p:nvSpPr>
        <p:spPr>
          <a:xfrm>
            <a:off x="310116" y="990600"/>
            <a:ext cx="8534400" cy="5334000"/>
          </a:xfrm>
          <a:solidFill>
            <a:schemeClr val="bg1">
              <a:lumMod val="50000"/>
              <a:alpha val="55000"/>
            </a:schemeClr>
          </a:solidFill>
        </p:spPr>
        <p:txBody>
          <a:bodyPr numCol="2" rtlCol="0">
            <a:noAutofit/>
          </a:bodyPr>
          <a:lstStyle/>
          <a:p>
            <a:pPr marL="0" indent="0" fontAlgn="auto">
              <a:spcAft>
                <a:spcPts val="0"/>
              </a:spcAft>
              <a:buFont typeface="Arial" pitchFamily="34" charset="0"/>
              <a:buNone/>
              <a:defRPr/>
            </a:pPr>
            <a:r>
              <a:rPr lang="en-US" sz="2000" dirty="0">
                <a:solidFill>
                  <a:schemeClr val="bg1"/>
                </a:solidFill>
                <a:ea typeface="+mn-ea"/>
              </a:rPr>
              <a:t>Well if you ever plan to motor west</a:t>
            </a:r>
            <a:br>
              <a:rPr lang="en-US" sz="2000" dirty="0">
                <a:solidFill>
                  <a:schemeClr val="bg1"/>
                </a:solidFill>
                <a:ea typeface="+mn-ea"/>
              </a:rPr>
            </a:br>
            <a:r>
              <a:rPr lang="en-US" sz="2000" dirty="0">
                <a:solidFill>
                  <a:schemeClr val="bg1"/>
                </a:solidFill>
                <a:ea typeface="+mn-ea"/>
              </a:rPr>
              <a:t>Travel my way that the highway that’s the best</a:t>
            </a:r>
            <a:br>
              <a:rPr lang="en-US" sz="2000" dirty="0">
                <a:solidFill>
                  <a:schemeClr val="bg1"/>
                </a:solidFill>
                <a:ea typeface="+mn-ea"/>
              </a:rPr>
            </a:br>
            <a:r>
              <a:rPr lang="en-US" sz="2000" dirty="0">
                <a:solidFill>
                  <a:schemeClr val="bg1"/>
                </a:solidFill>
                <a:ea typeface="+mn-ea"/>
              </a:rPr>
              <a:t>Get your kicks on Route 66</a:t>
            </a:r>
            <a:br>
              <a:rPr lang="en-US" sz="2000" dirty="0">
                <a:solidFill>
                  <a:schemeClr val="bg1"/>
                </a:solidFill>
                <a:ea typeface="+mn-ea"/>
              </a:rPr>
            </a:br>
            <a:r>
              <a:rPr lang="en-US" sz="2000" dirty="0">
                <a:solidFill>
                  <a:schemeClr val="bg1"/>
                </a:solidFill>
                <a:ea typeface="+mn-ea"/>
              </a:rPr>
              <a:t>Well it winds from Chicago to L.A.</a:t>
            </a:r>
            <a:br>
              <a:rPr lang="en-US" sz="2000" dirty="0">
                <a:solidFill>
                  <a:schemeClr val="bg1"/>
                </a:solidFill>
                <a:ea typeface="+mn-ea"/>
              </a:rPr>
            </a:br>
            <a:r>
              <a:rPr lang="en-US" sz="2000" dirty="0">
                <a:solidFill>
                  <a:schemeClr val="bg1"/>
                </a:solidFill>
                <a:ea typeface="+mn-ea"/>
              </a:rPr>
              <a:t>More than 2000 miles all the way</a:t>
            </a:r>
            <a:br>
              <a:rPr lang="en-US" sz="2000" dirty="0">
                <a:solidFill>
                  <a:schemeClr val="bg1"/>
                </a:solidFill>
                <a:ea typeface="+mn-ea"/>
              </a:rPr>
            </a:br>
            <a:r>
              <a:rPr lang="en-US" sz="2000" dirty="0">
                <a:solidFill>
                  <a:schemeClr val="bg1"/>
                </a:solidFill>
                <a:ea typeface="+mn-ea"/>
              </a:rPr>
              <a:t>Get your kicks on Route 66 </a:t>
            </a:r>
            <a:br>
              <a:rPr lang="en-US" sz="2000" dirty="0">
                <a:solidFill>
                  <a:schemeClr val="bg1"/>
                </a:solidFill>
                <a:ea typeface="+mn-ea"/>
              </a:rPr>
            </a:br>
            <a:endParaRPr lang="en-US" sz="2000" dirty="0">
              <a:solidFill>
                <a:schemeClr val="bg1"/>
              </a:solidFill>
              <a:ea typeface="+mn-ea"/>
            </a:endParaRPr>
          </a:p>
          <a:p>
            <a:pPr marL="0" indent="0" fontAlgn="auto">
              <a:spcAft>
                <a:spcPts val="0"/>
              </a:spcAft>
              <a:buFont typeface="Arial" pitchFamily="34" charset="0"/>
              <a:buNone/>
              <a:defRPr/>
            </a:pPr>
            <a:r>
              <a:rPr lang="en-US" sz="2000" dirty="0">
                <a:solidFill>
                  <a:schemeClr val="bg1"/>
                </a:solidFill>
                <a:ea typeface="+mn-ea"/>
              </a:rPr>
              <a:t>Well it goes from St Louis,  Joplin, Missouri</a:t>
            </a:r>
            <a:br>
              <a:rPr lang="en-US" sz="2000" dirty="0">
                <a:solidFill>
                  <a:schemeClr val="bg1"/>
                </a:solidFill>
                <a:ea typeface="+mn-ea"/>
              </a:rPr>
            </a:br>
            <a:r>
              <a:rPr lang="en-US" sz="2000" dirty="0">
                <a:solidFill>
                  <a:schemeClr val="bg1"/>
                </a:solidFill>
                <a:ea typeface="+mn-ea"/>
              </a:rPr>
              <a:t>And Oklahoma City looks mighty pretty</a:t>
            </a:r>
            <a:br>
              <a:rPr lang="en-US" sz="2000" dirty="0">
                <a:solidFill>
                  <a:schemeClr val="bg1"/>
                </a:solidFill>
                <a:ea typeface="+mn-ea"/>
              </a:rPr>
            </a:br>
            <a:r>
              <a:rPr lang="en-US" sz="2000" dirty="0">
                <a:solidFill>
                  <a:schemeClr val="bg1"/>
                </a:solidFill>
                <a:ea typeface="+mn-ea"/>
              </a:rPr>
              <a:t>You’ll see Amarillo and Gallup, New Mexico</a:t>
            </a:r>
            <a:br>
              <a:rPr lang="en-US" sz="2000" dirty="0">
                <a:solidFill>
                  <a:schemeClr val="bg1"/>
                </a:solidFill>
                <a:ea typeface="+mn-ea"/>
              </a:rPr>
            </a:br>
            <a:r>
              <a:rPr lang="en-US" sz="2000" dirty="0">
                <a:solidFill>
                  <a:schemeClr val="bg1"/>
                </a:solidFill>
                <a:ea typeface="+mn-ea"/>
              </a:rPr>
              <a:t>Flagstaff, Arizona don't forget Winona</a:t>
            </a:r>
            <a:br>
              <a:rPr lang="en-US" sz="2000" dirty="0">
                <a:solidFill>
                  <a:schemeClr val="bg1"/>
                </a:solidFill>
                <a:ea typeface="+mn-ea"/>
              </a:rPr>
            </a:br>
            <a:r>
              <a:rPr lang="en-US" sz="2000" dirty="0">
                <a:solidFill>
                  <a:schemeClr val="bg1"/>
                </a:solidFill>
                <a:ea typeface="+mn-ea"/>
              </a:rPr>
              <a:t>Kingman, Barstow, San Bernardino </a:t>
            </a:r>
            <a:br>
              <a:rPr lang="en-US" sz="2000" dirty="0">
                <a:solidFill>
                  <a:schemeClr val="bg1"/>
                </a:solidFill>
                <a:ea typeface="+mn-ea"/>
              </a:rPr>
            </a:br>
            <a:endParaRPr lang="en-US" sz="2000" dirty="0">
              <a:solidFill>
                <a:schemeClr val="bg1"/>
              </a:solidFill>
              <a:ea typeface="+mn-ea"/>
            </a:endParaRPr>
          </a:p>
          <a:p>
            <a:pPr marL="0" indent="0" fontAlgn="auto">
              <a:spcAft>
                <a:spcPts val="0"/>
              </a:spcAft>
              <a:buFont typeface="Arial" pitchFamily="34" charset="0"/>
              <a:buNone/>
              <a:defRPr/>
            </a:pPr>
            <a:r>
              <a:rPr lang="en-US" sz="2000" dirty="0">
                <a:solidFill>
                  <a:schemeClr val="bg1"/>
                </a:solidFill>
                <a:ea typeface="+mn-ea"/>
              </a:rPr>
              <a:t>Would you get hip to this kindly tip</a:t>
            </a:r>
            <a:br>
              <a:rPr lang="en-US" sz="2000" dirty="0">
                <a:solidFill>
                  <a:schemeClr val="bg1"/>
                </a:solidFill>
                <a:ea typeface="+mn-ea"/>
              </a:rPr>
            </a:br>
            <a:r>
              <a:rPr lang="en-US" sz="2000" dirty="0">
                <a:solidFill>
                  <a:schemeClr val="bg1"/>
                </a:solidFill>
                <a:ea typeface="+mn-ea"/>
              </a:rPr>
              <a:t>And go take that California trip</a:t>
            </a:r>
            <a:br>
              <a:rPr lang="en-US" sz="2000" dirty="0">
                <a:solidFill>
                  <a:schemeClr val="bg1"/>
                </a:solidFill>
                <a:ea typeface="+mn-ea"/>
              </a:rPr>
            </a:br>
            <a:r>
              <a:rPr lang="en-US" sz="2000" dirty="0">
                <a:solidFill>
                  <a:schemeClr val="bg1"/>
                </a:solidFill>
                <a:ea typeface="+mn-ea"/>
              </a:rPr>
              <a:t>Get your kicks on Route 66 </a:t>
            </a:r>
            <a:br>
              <a:rPr lang="en-US" sz="2000" dirty="0">
                <a:solidFill>
                  <a:schemeClr val="bg1"/>
                </a:solidFill>
                <a:ea typeface="+mn-ea"/>
              </a:rPr>
            </a:br>
            <a:r>
              <a:rPr lang="en-US" sz="2000" dirty="0">
                <a:solidFill>
                  <a:schemeClr val="bg1"/>
                </a:solidFill>
                <a:ea typeface="+mn-ea"/>
              </a:rPr>
              <a:t> </a:t>
            </a:r>
          </a:p>
          <a:p>
            <a:pPr marL="0" indent="0" fontAlgn="auto">
              <a:spcAft>
                <a:spcPts val="0"/>
              </a:spcAft>
              <a:buFont typeface="Arial" pitchFamily="34" charset="0"/>
              <a:buNone/>
              <a:defRPr/>
            </a:pPr>
            <a:r>
              <a:rPr lang="en-US" sz="2000" dirty="0">
                <a:solidFill>
                  <a:schemeClr val="bg1"/>
                </a:solidFill>
                <a:ea typeface="+mn-ea"/>
              </a:rPr>
              <a:t>Well it goes from St Louis,  Joplin, Missouri</a:t>
            </a:r>
            <a:br>
              <a:rPr lang="en-US" sz="2000" dirty="0">
                <a:solidFill>
                  <a:schemeClr val="bg1"/>
                </a:solidFill>
                <a:ea typeface="+mn-ea"/>
              </a:rPr>
            </a:br>
            <a:r>
              <a:rPr lang="en-US" sz="2000" dirty="0">
                <a:solidFill>
                  <a:schemeClr val="bg1"/>
                </a:solidFill>
                <a:ea typeface="+mn-ea"/>
              </a:rPr>
              <a:t>And Oklahoma City looks mighty pretty</a:t>
            </a:r>
            <a:br>
              <a:rPr lang="en-US" sz="2000" dirty="0">
                <a:solidFill>
                  <a:schemeClr val="bg1"/>
                </a:solidFill>
                <a:ea typeface="+mn-ea"/>
              </a:rPr>
            </a:br>
            <a:r>
              <a:rPr lang="en-US" sz="2000" dirty="0">
                <a:solidFill>
                  <a:schemeClr val="bg1"/>
                </a:solidFill>
                <a:ea typeface="+mn-ea"/>
              </a:rPr>
              <a:t>You’ll see Amarillo and Gallup, New Mexico</a:t>
            </a:r>
            <a:br>
              <a:rPr lang="en-US" sz="2000" dirty="0">
                <a:solidFill>
                  <a:schemeClr val="bg1"/>
                </a:solidFill>
                <a:ea typeface="+mn-ea"/>
              </a:rPr>
            </a:br>
            <a:r>
              <a:rPr lang="en-US" sz="2000" dirty="0">
                <a:solidFill>
                  <a:schemeClr val="bg1"/>
                </a:solidFill>
                <a:ea typeface="+mn-ea"/>
              </a:rPr>
              <a:t>Flagstaff, Arizona don't forget Winona</a:t>
            </a:r>
            <a:br>
              <a:rPr lang="en-US" sz="2000" dirty="0">
                <a:solidFill>
                  <a:schemeClr val="bg1"/>
                </a:solidFill>
                <a:ea typeface="+mn-ea"/>
              </a:rPr>
            </a:br>
            <a:r>
              <a:rPr lang="en-US" sz="2000" dirty="0">
                <a:solidFill>
                  <a:schemeClr val="bg1"/>
                </a:solidFill>
                <a:ea typeface="+mn-ea"/>
              </a:rPr>
              <a:t>Kingman, Barstow, San Bernardino </a:t>
            </a:r>
            <a:br>
              <a:rPr lang="en-US" sz="2000" dirty="0">
                <a:solidFill>
                  <a:schemeClr val="bg1"/>
                </a:solidFill>
                <a:ea typeface="+mn-ea"/>
              </a:rPr>
            </a:br>
            <a:br>
              <a:rPr lang="en-US" sz="2000" dirty="0">
                <a:solidFill>
                  <a:schemeClr val="bg1"/>
                </a:solidFill>
                <a:ea typeface="+mn-ea"/>
              </a:rPr>
            </a:br>
            <a:r>
              <a:rPr lang="en-US" sz="2000" dirty="0">
                <a:solidFill>
                  <a:schemeClr val="bg1"/>
                </a:solidFill>
                <a:ea typeface="+mn-ea"/>
              </a:rPr>
              <a:t>Would you get hip to this kindly tip</a:t>
            </a:r>
            <a:br>
              <a:rPr lang="en-US" sz="2000" dirty="0">
                <a:solidFill>
                  <a:schemeClr val="bg1"/>
                </a:solidFill>
                <a:ea typeface="+mn-ea"/>
              </a:rPr>
            </a:br>
            <a:r>
              <a:rPr lang="en-US" sz="2000" dirty="0">
                <a:solidFill>
                  <a:schemeClr val="bg1"/>
                </a:solidFill>
                <a:ea typeface="+mn-ea"/>
              </a:rPr>
              <a:t>And go take that California trip</a:t>
            </a:r>
            <a:br>
              <a:rPr lang="en-US" sz="2000" dirty="0">
                <a:solidFill>
                  <a:schemeClr val="bg1"/>
                </a:solidFill>
                <a:ea typeface="+mn-ea"/>
              </a:rPr>
            </a:br>
            <a:r>
              <a:rPr lang="en-US" sz="2000" dirty="0">
                <a:solidFill>
                  <a:schemeClr val="bg1"/>
                </a:solidFill>
                <a:ea typeface="+mn-ea"/>
              </a:rPr>
              <a:t>Get your kicks on Route 66</a:t>
            </a:r>
            <a:br>
              <a:rPr lang="en-US" sz="2000" dirty="0">
                <a:solidFill>
                  <a:schemeClr val="bg1"/>
                </a:solidFill>
                <a:ea typeface="+mn-ea"/>
              </a:rPr>
            </a:br>
            <a:r>
              <a:rPr lang="en-US" sz="2000" dirty="0">
                <a:solidFill>
                  <a:schemeClr val="bg1"/>
                </a:solidFill>
                <a:ea typeface="+mn-ea"/>
              </a:rPr>
              <a:t>Get your kicks on Route 66?</a:t>
            </a:r>
          </a:p>
        </p:txBody>
      </p:sp>
      <p:pic>
        <p:nvPicPr>
          <p:cNvPr id="25603" name="Picture 3">
            <a:hlinkClick r:id="rId4"/>
          </p:cNvPr>
          <p:cNvPicPr>
            <a:picLocks noChangeAspect="1" noChangeArrowheads="1"/>
          </p:cNvPicPr>
          <p:nvPr/>
        </p:nvPicPr>
        <p:blipFill>
          <a:blip r:embed="rId5" cstate="print">
            <a:clrChange>
              <a:clrFrom>
                <a:srgbClr val="00FFFF"/>
              </a:clrFrom>
              <a:clrTo>
                <a:srgbClr val="00FFFF">
                  <a:alpha val="0"/>
                </a:srgbClr>
              </a:clrTo>
            </a:clrChange>
            <a:extLst>
              <a:ext uri="{28A0092B-C50C-407E-A947-70E740481C1C}">
                <a14:useLocalDpi xmlns:a14="http://schemas.microsoft.com/office/drawing/2010/main" val="0"/>
              </a:ext>
            </a:extLst>
          </a:blip>
          <a:srcRect/>
          <a:stretch>
            <a:fillRect/>
          </a:stretch>
        </p:blipFill>
        <p:spPr bwMode="auto">
          <a:xfrm rot="-926447">
            <a:off x="7934325" y="5619750"/>
            <a:ext cx="1235075"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itle 2"/>
          <p:cNvSpPr>
            <a:spLocks noGrp="1"/>
          </p:cNvSpPr>
          <p:nvPr>
            <p:ph type="title"/>
          </p:nvPr>
        </p:nvSpPr>
        <p:spPr>
          <a:xfrm>
            <a:off x="228600" y="152400"/>
            <a:ext cx="6781800" cy="990600"/>
          </a:xfrm>
        </p:spPr>
        <p:txBody>
          <a:bodyPr/>
          <a:lstStyle/>
          <a:p>
            <a:r>
              <a:rPr lang="en-US" altLang="en-US">
                <a:solidFill>
                  <a:schemeClr val="bg1"/>
                </a:solidFill>
              </a:rPr>
              <a:t>Route 66</a:t>
            </a:r>
          </a:p>
        </p:txBody>
      </p:sp>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4" descr="http://www.antimi.com/images/JanetPenaCDFa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5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Title 2"/>
          <p:cNvSpPr>
            <a:spLocks noGrp="1"/>
          </p:cNvSpPr>
          <p:nvPr>
            <p:ph type="title"/>
          </p:nvPr>
        </p:nvSpPr>
        <p:spPr>
          <a:xfrm>
            <a:off x="152400" y="0"/>
            <a:ext cx="6781800" cy="1447800"/>
          </a:xfrm>
        </p:spPr>
        <p:txBody>
          <a:bodyPr/>
          <a:lstStyle/>
          <a:p>
            <a:r>
              <a:rPr lang="en-US" altLang="en-US" dirty="0">
                <a:solidFill>
                  <a:schemeClr val="bg1"/>
                </a:solidFill>
                <a:hlinkClick r:id="rId4"/>
              </a:rPr>
              <a:t>Route 66</a:t>
            </a:r>
            <a:endParaRPr lang="en-US" altLang="en-US" dirty="0">
              <a:solidFill>
                <a:schemeClr val="bg1"/>
              </a:solidFill>
            </a:endParaRPr>
          </a:p>
        </p:txBody>
      </p:sp>
      <p:sp>
        <p:nvSpPr>
          <p:cNvPr id="2" name="Content Placeholder 1"/>
          <p:cNvSpPr>
            <a:spLocks noGrp="1"/>
          </p:cNvSpPr>
          <p:nvPr>
            <p:ph idx="1"/>
          </p:nvPr>
        </p:nvSpPr>
        <p:spPr>
          <a:xfrm>
            <a:off x="500063" y="1371600"/>
            <a:ext cx="8153400" cy="4953000"/>
          </a:xfrm>
          <a:solidFill>
            <a:schemeClr val="bg1">
              <a:lumMod val="50000"/>
              <a:alpha val="55000"/>
            </a:schemeClr>
          </a:solidFill>
        </p:spPr>
        <p:txBody>
          <a:bodyPr>
            <a:noAutofit/>
          </a:bodyPr>
          <a:lstStyle/>
          <a:p>
            <a:pPr>
              <a:buClr>
                <a:schemeClr val="bg1"/>
              </a:buClr>
            </a:pPr>
            <a:r>
              <a:rPr lang="en-US" altLang="en-US" sz="2700" dirty="0">
                <a:solidFill>
                  <a:schemeClr val="bg1"/>
                </a:solidFill>
                <a:effectLst>
                  <a:outerShdw blurRad="38100" dist="38100" dir="2700000" algn="tl">
                    <a:srgbClr val="000000"/>
                  </a:outerShdw>
                </a:effectLst>
              </a:rPr>
              <a:t>Route 66 (AKA: Main Street USA and the Mother Road)</a:t>
            </a:r>
          </a:p>
          <a:p>
            <a:pPr lvl="1">
              <a:buClr>
                <a:schemeClr val="bg1"/>
              </a:buClr>
            </a:pPr>
            <a:r>
              <a:rPr lang="en-US" altLang="en-US" sz="2500" dirty="0">
                <a:solidFill>
                  <a:schemeClr val="bg1"/>
                </a:solidFill>
                <a:effectLst>
                  <a:outerShdw blurRad="38100" dist="38100" dir="2700000" algn="tl">
                    <a:srgbClr val="000000"/>
                  </a:outerShdw>
                </a:effectLst>
              </a:rPr>
              <a:t>Ran from Chicago to Los Angeles</a:t>
            </a:r>
          </a:p>
          <a:p>
            <a:pPr lvl="1">
              <a:buClr>
                <a:schemeClr val="bg1"/>
              </a:buClr>
            </a:pPr>
            <a:r>
              <a:rPr lang="en-US" altLang="en-US" sz="2500" dirty="0">
                <a:solidFill>
                  <a:schemeClr val="bg1"/>
                </a:solidFill>
                <a:effectLst>
                  <a:outerShdw blurRad="38100" dist="38100" dir="2700000" algn="tl">
                    <a:srgbClr val="000000"/>
                  </a:outerShdw>
                </a:effectLst>
              </a:rPr>
              <a:t>Only direct route linking east and west before the Interstate Highway System</a:t>
            </a:r>
          </a:p>
          <a:p>
            <a:pPr>
              <a:buClr>
                <a:schemeClr val="bg1"/>
              </a:buClr>
            </a:pPr>
            <a:r>
              <a:rPr lang="en-US" altLang="en-US" sz="2700" dirty="0">
                <a:solidFill>
                  <a:schemeClr val="bg1"/>
                </a:solidFill>
                <a:effectLst>
                  <a:outerShdw blurRad="38100" dist="38100" dir="2700000" algn="tl">
                    <a:srgbClr val="000000"/>
                  </a:outerShdw>
                </a:effectLst>
              </a:rPr>
              <a:t>The road created and supported entire cities along the route</a:t>
            </a:r>
          </a:p>
          <a:p>
            <a:pPr lvl="1">
              <a:buClr>
                <a:schemeClr val="bg1"/>
              </a:buClr>
            </a:pPr>
            <a:r>
              <a:rPr lang="en-US" altLang="en-US" sz="2500" dirty="0">
                <a:solidFill>
                  <a:schemeClr val="bg1"/>
                </a:solidFill>
                <a:effectLst>
                  <a:outerShdw blurRad="38100" dist="38100" dir="2700000" algn="tl">
                    <a:srgbClr val="000000"/>
                  </a:outerShdw>
                </a:effectLst>
              </a:rPr>
              <a:t>Communities relied on commuting traffic to support their economy</a:t>
            </a:r>
          </a:p>
          <a:p>
            <a:pPr lvl="1">
              <a:buClr>
                <a:schemeClr val="bg1"/>
              </a:buClr>
            </a:pPr>
            <a:r>
              <a:rPr lang="en-US" altLang="en-US" sz="2500" dirty="0">
                <a:solidFill>
                  <a:schemeClr val="bg1"/>
                </a:solidFill>
                <a:effectLst>
                  <a:outerShdw blurRad="38100" dist="38100" dir="2700000" algn="tl">
                    <a:srgbClr val="000000"/>
                  </a:outerShdw>
                </a:effectLst>
              </a:rPr>
              <a:t>Quirky shops, restaurants, hotels, and attractions dotted along the way – the road was part of the trip itself</a:t>
            </a:r>
          </a:p>
        </p:txBody>
      </p:sp>
      <p:pic>
        <p:nvPicPr>
          <p:cNvPr id="26628" name="Picture 3"/>
          <p:cNvPicPr>
            <a:picLocks noChangeAspect="1" noChangeArrowheads="1"/>
          </p:cNvPicPr>
          <p:nvPr/>
        </p:nvPicPr>
        <p:blipFill>
          <a:blip r:embed="rId5" cstate="print">
            <a:clrChange>
              <a:clrFrom>
                <a:srgbClr val="00FFFF"/>
              </a:clrFrom>
              <a:clrTo>
                <a:srgbClr val="00FFFF">
                  <a:alpha val="0"/>
                </a:srgbClr>
              </a:clrTo>
            </a:clrChange>
            <a:extLst>
              <a:ext uri="{28A0092B-C50C-407E-A947-70E740481C1C}">
                <a14:useLocalDpi xmlns:a14="http://schemas.microsoft.com/office/drawing/2010/main" val="0"/>
              </a:ext>
            </a:extLst>
          </a:blip>
          <a:srcRect/>
          <a:stretch>
            <a:fillRect/>
          </a:stretch>
        </p:blipFill>
        <p:spPr bwMode="auto">
          <a:xfrm rot="-926447">
            <a:off x="7704138" y="165100"/>
            <a:ext cx="1433512"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1" dur="500"/>
                                        <p:tgtEl>
                                          <p:spTgt spid="2">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6" dur="500"/>
                                        <p:tgtEl>
                                          <p:spTgt spid="2">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Effect transition="in" filter="randombar(horizontal)">
                                      <p:cBhvr>
                                        <p:cTn id="31"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6AA44-CFB8-3502-32F1-C9CDE5BCE74A}"/>
              </a:ext>
            </a:extLst>
          </p:cNvPr>
          <p:cNvSpPr>
            <a:spLocks noGrp="1"/>
          </p:cNvSpPr>
          <p:nvPr>
            <p:ph type="title"/>
          </p:nvPr>
        </p:nvSpPr>
        <p:spPr/>
        <p:txBody>
          <a:bodyPr/>
          <a:lstStyle/>
          <a:p>
            <a:endParaRPr lang="en-US"/>
          </a:p>
        </p:txBody>
      </p:sp>
      <p:pic>
        <p:nvPicPr>
          <p:cNvPr id="5" name="Content Placeholder 4" descr="A map of the united states&#10;&#10;Description automatically generated">
            <a:extLst>
              <a:ext uri="{FF2B5EF4-FFF2-40B4-BE49-F238E27FC236}">
                <a16:creationId xmlns:a16="http://schemas.microsoft.com/office/drawing/2014/main" id="{8424FFBF-9631-C191-9460-C52D926C6CC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250" y="1222248"/>
            <a:ext cx="9899904" cy="4949952"/>
          </a:xfrm>
        </p:spPr>
      </p:pic>
    </p:spTree>
    <p:extLst>
      <p:ext uri="{BB962C8B-B14F-4D97-AF65-F5344CB8AC3E}">
        <p14:creationId xmlns:p14="http://schemas.microsoft.com/office/powerpoint/2010/main" val="55679070"/>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4" descr="http://www.antimi.com/images/JanetPenaCDFa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3" y="0"/>
            <a:ext cx="9155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ttp://www.aaa-newmexico.com/images/travel/route66/arrows.jpg"/>
          <p:cNvPicPr>
            <a:picLocks noChangeAspect="1" noChangeArrowheads="1"/>
          </p:cNvPicPr>
          <p:nvPr/>
        </p:nvPicPr>
        <p:blipFill>
          <a:blip r:embed="rId4" cstate="print"/>
          <a:srcRect/>
          <a:stretch>
            <a:fillRect/>
          </a:stretch>
        </p:blipFill>
        <p:spPr bwMode="auto">
          <a:xfrm>
            <a:off x="228600" y="304800"/>
            <a:ext cx="1447800" cy="22138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4082" name="Picture 2" descr="http://store.legendsofamerica.com/images/products/detail_16_Lewis-Route66DriveIn-de1477lg.jpg"/>
          <p:cNvPicPr>
            <a:picLocks noChangeAspect="1" noChangeArrowheads="1"/>
          </p:cNvPicPr>
          <p:nvPr/>
        </p:nvPicPr>
        <p:blipFill>
          <a:blip r:embed="rId5" cstate="print"/>
          <a:srcRect l="3200" t="2057" r="2400" b="7455"/>
          <a:stretch>
            <a:fillRect/>
          </a:stretch>
        </p:blipFill>
        <p:spPr bwMode="auto">
          <a:xfrm>
            <a:off x="3733800" y="2667000"/>
            <a:ext cx="2438400" cy="18184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7"/>
          <p:cNvSpPr/>
          <p:nvPr/>
        </p:nvSpPr>
        <p:spPr>
          <a:xfrm>
            <a:off x="6172200" y="3733800"/>
            <a:ext cx="2443298" cy="523220"/>
          </a:xfrm>
          <a:prstGeom prst="rect">
            <a:avLst/>
          </a:prstGeom>
          <a:noFill/>
        </p:spPr>
        <p:txBody>
          <a:bodyPr wrap="none">
            <a:spAutoFit/>
          </a:bodyPr>
          <a:lstStyle/>
          <a:p>
            <a:pPr algn="ctr" fontAlgn="auto">
              <a:spcBef>
                <a:spcPts val="0"/>
              </a:spcBef>
              <a:spcAft>
                <a:spcPts val="0"/>
              </a:spcAft>
              <a:defRPr/>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rPr>
              <a:t>Carthage, MO</a:t>
            </a:r>
          </a:p>
        </p:txBody>
      </p:sp>
      <p:pic>
        <p:nvPicPr>
          <p:cNvPr id="174084" name="Picture 4" descr="http://spyder.brp.com/DownloadImage.ashx?ImageID=a75a70f0-383f-4192-ba7d-b25fc6447bab"/>
          <p:cNvPicPr>
            <a:picLocks noChangeAspect="1" noChangeArrowheads="1"/>
          </p:cNvPicPr>
          <p:nvPr/>
        </p:nvPicPr>
        <p:blipFill>
          <a:blip r:embed="rId6" cstate="print"/>
          <a:srcRect/>
          <a:stretch>
            <a:fillRect/>
          </a:stretch>
        </p:blipFill>
        <p:spPr bwMode="auto">
          <a:xfrm>
            <a:off x="152400" y="3886200"/>
            <a:ext cx="2540000" cy="1905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p:cNvSpPr/>
          <p:nvPr/>
        </p:nvSpPr>
        <p:spPr>
          <a:xfrm>
            <a:off x="228600" y="5780782"/>
            <a:ext cx="2143536" cy="1077218"/>
          </a:xfrm>
          <a:prstGeom prst="rect">
            <a:avLst/>
          </a:prstGeom>
          <a:noFill/>
        </p:spPr>
        <p:txBody>
          <a:bodyPr wrap="none">
            <a:spAutoFit/>
          </a:bodyPr>
          <a:lstStyle/>
          <a:p>
            <a:pPr algn="ctr" fontAlgn="auto">
              <a:spcBef>
                <a:spcPts val="0"/>
              </a:spcBef>
              <a:spcAft>
                <a:spcPts val="0"/>
              </a:spcAft>
              <a:defRPr/>
            </a:pP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rPr>
              <a:t>Shamrock,</a:t>
            </a:r>
          </a:p>
          <a:p>
            <a:pPr algn="ctr" fontAlgn="auto">
              <a:spcBef>
                <a:spcPts val="0"/>
              </a:spcBef>
              <a:spcAft>
                <a:spcPts val="0"/>
              </a:spcAft>
              <a:defRPr/>
            </a:pP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rPr>
              <a:t>TX</a:t>
            </a:r>
          </a:p>
        </p:txBody>
      </p:sp>
      <p:pic>
        <p:nvPicPr>
          <p:cNvPr id="174086" name="Picture 6" descr="http://grandcentralusa.files.wordpress.com/2011/11/totem-pole-splash.jpg"/>
          <p:cNvPicPr>
            <a:picLocks noChangeAspect="1" noChangeArrowheads="1"/>
          </p:cNvPicPr>
          <p:nvPr/>
        </p:nvPicPr>
        <p:blipFill>
          <a:blip r:embed="rId7" cstate="print"/>
          <a:srcRect l="19048" r="12381"/>
          <a:stretch>
            <a:fillRect/>
          </a:stretch>
        </p:blipFill>
        <p:spPr bwMode="auto">
          <a:xfrm>
            <a:off x="7543800" y="152399"/>
            <a:ext cx="1371600" cy="2667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angle 12"/>
          <p:cNvSpPr/>
          <p:nvPr/>
        </p:nvSpPr>
        <p:spPr>
          <a:xfrm>
            <a:off x="228600" y="2590800"/>
            <a:ext cx="1656159" cy="954107"/>
          </a:xfrm>
          <a:prstGeom prst="rect">
            <a:avLst/>
          </a:prstGeom>
          <a:noFill/>
        </p:spPr>
        <p:txBody>
          <a:bodyPr wrap="none">
            <a:spAutoFit/>
          </a:bodyPr>
          <a:lstStyle/>
          <a:p>
            <a:pPr algn="ctr" fontAlgn="auto">
              <a:spcBef>
                <a:spcPts val="0"/>
              </a:spcBef>
              <a:spcAft>
                <a:spcPts val="0"/>
              </a:spcAft>
              <a:defRPr/>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rPr>
              <a:t>Flagstaff,</a:t>
            </a:r>
          </a:p>
          <a:p>
            <a:pPr algn="ctr" fontAlgn="auto">
              <a:spcBef>
                <a:spcPts val="0"/>
              </a:spcBef>
              <a:spcAft>
                <a:spcPts val="0"/>
              </a:spcAft>
              <a:defRPr/>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rPr>
              <a:t>AZ</a:t>
            </a:r>
          </a:p>
        </p:txBody>
      </p:sp>
      <p:sp>
        <p:nvSpPr>
          <p:cNvPr id="14" name="Rectangle 13"/>
          <p:cNvSpPr/>
          <p:nvPr/>
        </p:nvSpPr>
        <p:spPr>
          <a:xfrm>
            <a:off x="6592949" y="2743200"/>
            <a:ext cx="2445028" cy="954107"/>
          </a:xfrm>
          <a:prstGeom prst="rect">
            <a:avLst/>
          </a:prstGeom>
          <a:noFill/>
        </p:spPr>
        <p:txBody>
          <a:bodyPr wrap="none">
            <a:spAutoFit/>
          </a:bodyPr>
          <a:lstStyle/>
          <a:p>
            <a:pPr algn="ctr" fontAlgn="auto">
              <a:spcBef>
                <a:spcPts val="0"/>
              </a:spcBef>
              <a:spcAft>
                <a:spcPts val="0"/>
              </a:spcAft>
              <a:defRPr/>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rPr>
              <a:t>Rogers County,</a:t>
            </a:r>
          </a:p>
          <a:p>
            <a:pPr algn="ctr" fontAlgn="auto">
              <a:spcBef>
                <a:spcPts val="0"/>
              </a:spcBef>
              <a:spcAft>
                <a:spcPts val="0"/>
              </a:spcAft>
              <a:defRPr/>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rPr>
              <a:t>OK</a:t>
            </a:r>
          </a:p>
        </p:txBody>
      </p:sp>
      <p:pic>
        <p:nvPicPr>
          <p:cNvPr id="174088" name="Picture 8" descr="http://www.hotelclub.com/blog/wp-content/uploads/2010/09/blue-whale2.jpg">
            <a:hlinkClick r:id="rId8"/>
          </p:cNvPr>
          <p:cNvPicPr>
            <a:picLocks noChangeAspect="1" noChangeArrowheads="1"/>
          </p:cNvPicPr>
          <p:nvPr/>
        </p:nvPicPr>
        <p:blipFill>
          <a:blip r:embed="rId9" cstate="print"/>
          <a:srcRect b="12605"/>
          <a:stretch>
            <a:fillRect/>
          </a:stretch>
        </p:blipFill>
        <p:spPr bwMode="auto">
          <a:xfrm>
            <a:off x="4495800" y="228600"/>
            <a:ext cx="2871539" cy="167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Rectangle 15"/>
          <p:cNvSpPr/>
          <p:nvPr/>
        </p:nvSpPr>
        <p:spPr>
          <a:xfrm>
            <a:off x="4648200" y="1905000"/>
            <a:ext cx="2590800" cy="584775"/>
          </a:xfrm>
          <a:prstGeom prst="rect">
            <a:avLst/>
          </a:prstGeom>
          <a:noFill/>
        </p:spPr>
        <p:txBody>
          <a:bodyPr>
            <a:spAutoFit/>
          </a:bodyPr>
          <a:lstStyle/>
          <a:p>
            <a:pPr algn="ctr" fontAlgn="auto">
              <a:spcBef>
                <a:spcPts val="0"/>
              </a:spcBef>
              <a:spcAft>
                <a:spcPts val="0"/>
              </a:spcAft>
              <a:defRPr/>
            </a:pP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rPr>
              <a:t>Catoosa, OK</a:t>
            </a:r>
          </a:p>
        </p:txBody>
      </p:sp>
      <p:pic>
        <p:nvPicPr>
          <p:cNvPr id="174090" name="Picture 10" descr="http://www.hotelclub.com/blog/wp-content/uploads/2010/09/cadillac-ranch.jpg">
            <a:hlinkClick r:id="rId10"/>
          </p:cNvPr>
          <p:cNvPicPr>
            <a:picLocks noChangeAspect="1" noChangeArrowheads="1"/>
          </p:cNvPicPr>
          <p:nvPr/>
        </p:nvPicPr>
        <p:blipFill>
          <a:blip r:embed="rId11" cstate="print"/>
          <a:srcRect/>
          <a:stretch>
            <a:fillRect/>
          </a:stretch>
        </p:blipFill>
        <p:spPr bwMode="auto">
          <a:xfrm>
            <a:off x="6553200" y="4419600"/>
            <a:ext cx="2362200" cy="16866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Rectangle 17"/>
          <p:cNvSpPr/>
          <p:nvPr/>
        </p:nvSpPr>
        <p:spPr>
          <a:xfrm>
            <a:off x="6636268" y="6096000"/>
            <a:ext cx="2244076" cy="584775"/>
          </a:xfrm>
          <a:prstGeom prst="rect">
            <a:avLst/>
          </a:prstGeom>
          <a:noFill/>
        </p:spPr>
        <p:txBody>
          <a:bodyPr wrap="none">
            <a:spAutoFit/>
          </a:bodyPr>
          <a:lstStyle/>
          <a:p>
            <a:pPr algn="ctr" fontAlgn="auto">
              <a:spcBef>
                <a:spcPts val="0"/>
              </a:spcBef>
              <a:spcAft>
                <a:spcPts val="0"/>
              </a:spcAft>
              <a:defRPr/>
            </a:pP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rPr>
              <a:t>Amarillo, TX</a:t>
            </a:r>
          </a:p>
        </p:txBody>
      </p:sp>
      <p:pic>
        <p:nvPicPr>
          <p:cNvPr id="19" name="Picture 6" descr="http://www.roadsideamerica.com/attract/images/az/AZFLAmuffler_royholt.jpg"/>
          <p:cNvPicPr>
            <a:picLocks noChangeAspect="1" noChangeArrowheads="1"/>
          </p:cNvPicPr>
          <p:nvPr/>
        </p:nvPicPr>
        <p:blipFill>
          <a:blip r:embed="rId12" cstate="print"/>
          <a:srcRect r="22857" b="5714"/>
          <a:stretch>
            <a:fillRect/>
          </a:stretch>
        </p:blipFill>
        <p:spPr bwMode="auto">
          <a:xfrm>
            <a:off x="1981200" y="1905000"/>
            <a:ext cx="1496291"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4" descr="http://www.mouseinfo.com/gallery/files/1/0/0/9/3/wigwammotel_01.jpg"/>
          <p:cNvPicPr>
            <a:picLocks noChangeAspect="1" noChangeArrowheads="1"/>
          </p:cNvPicPr>
          <p:nvPr/>
        </p:nvPicPr>
        <p:blipFill>
          <a:blip r:embed="rId13" cstate="print"/>
          <a:srcRect/>
          <a:stretch>
            <a:fillRect/>
          </a:stretch>
        </p:blipFill>
        <p:spPr bwMode="auto">
          <a:xfrm>
            <a:off x="1828800" y="152400"/>
            <a:ext cx="2322871" cy="1600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 descr="https://dorothycunningham.files.wordpress.com/2012/04/bottle-tree-farm.jpg?w=1024&amp;h=682"/>
          <p:cNvPicPr>
            <a:picLocks noChangeAspect="1" noChangeArrowheads="1"/>
          </p:cNvPicPr>
          <p:nvPr/>
        </p:nvPicPr>
        <p:blipFill>
          <a:blip r:embed="rId14" cstate="print"/>
          <a:srcRect/>
          <a:stretch>
            <a:fillRect/>
          </a:stretch>
        </p:blipFill>
        <p:spPr bwMode="auto">
          <a:xfrm>
            <a:off x="2933531" y="4800600"/>
            <a:ext cx="2705269" cy="18008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Rectangle 21"/>
          <p:cNvSpPr/>
          <p:nvPr/>
        </p:nvSpPr>
        <p:spPr>
          <a:xfrm rot="16200000">
            <a:off x="4820115" y="5516094"/>
            <a:ext cx="2160591" cy="523220"/>
          </a:xfrm>
          <a:prstGeom prst="rect">
            <a:avLst/>
          </a:prstGeom>
          <a:noFill/>
        </p:spPr>
        <p:txBody>
          <a:bodyPr wrap="none">
            <a:spAutoFit/>
          </a:bodyPr>
          <a:lstStyle/>
          <a:p>
            <a:pPr algn="ctr" fontAlgn="auto">
              <a:spcBef>
                <a:spcPts val="0"/>
              </a:spcBef>
              <a:spcAft>
                <a:spcPts val="0"/>
              </a:spcAft>
              <a:defRPr/>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rPr>
              <a:t>Barstow, CA</a:t>
            </a:r>
          </a:p>
        </p:txBody>
      </p: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Box 3"/>
          <p:cNvSpPr txBox="1">
            <a:spLocks noChangeArrowheads="1"/>
          </p:cNvSpPr>
          <p:nvPr/>
        </p:nvSpPr>
        <p:spPr bwMode="auto">
          <a:xfrm>
            <a:off x="168275" y="1998663"/>
            <a:ext cx="2803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ea typeface="MS PGothic" pitchFamily="34" charset="-128"/>
              </a:defRPr>
            </a:lvl1pPr>
            <a:lvl2pPr marL="742950" indent="-285750">
              <a:defRPr>
                <a:solidFill>
                  <a:schemeClr val="tx1"/>
                </a:solidFill>
                <a:latin typeface="Gill Sans MT" pitchFamily="34" charset="0"/>
                <a:ea typeface="MS PGothic" pitchFamily="34" charset="-128"/>
              </a:defRPr>
            </a:lvl2pPr>
            <a:lvl3pPr marL="1143000" indent="-228600">
              <a:defRPr>
                <a:solidFill>
                  <a:schemeClr val="tx1"/>
                </a:solidFill>
                <a:latin typeface="Gill Sans MT" pitchFamily="34" charset="0"/>
                <a:ea typeface="MS PGothic" pitchFamily="34" charset="-128"/>
              </a:defRPr>
            </a:lvl3pPr>
            <a:lvl4pPr marL="1600200" indent="-228600">
              <a:defRPr>
                <a:solidFill>
                  <a:schemeClr val="tx1"/>
                </a:solidFill>
                <a:latin typeface="Gill Sans MT" pitchFamily="34" charset="0"/>
                <a:ea typeface="MS PGothic" pitchFamily="34" charset="-128"/>
              </a:defRPr>
            </a:lvl4pPr>
            <a:lvl5pPr marL="2057400" indent="-228600">
              <a:defRPr>
                <a:solidFill>
                  <a:schemeClr val="tx1"/>
                </a:solidFill>
                <a:latin typeface="Gill Sans MT" pitchFamily="34" charset="0"/>
                <a:ea typeface="MS PGothic" pitchFamily="34" charset="-128"/>
              </a:defRPr>
            </a:lvl5pPr>
            <a:lvl6pPr marL="2514600" indent="-228600" fontAlgn="base">
              <a:spcBef>
                <a:spcPct val="0"/>
              </a:spcBef>
              <a:spcAft>
                <a:spcPct val="0"/>
              </a:spcAft>
              <a:defRPr>
                <a:solidFill>
                  <a:schemeClr val="tx1"/>
                </a:solidFill>
                <a:latin typeface="Gill Sans MT" pitchFamily="34" charset="0"/>
                <a:ea typeface="MS PGothic" pitchFamily="34" charset="-128"/>
              </a:defRPr>
            </a:lvl6pPr>
            <a:lvl7pPr marL="2971800" indent="-228600" fontAlgn="base">
              <a:spcBef>
                <a:spcPct val="0"/>
              </a:spcBef>
              <a:spcAft>
                <a:spcPct val="0"/>
              </a:spcAft>
              <a:defRPr>
                <a:solidFill>
                  <a:schemeClr val="tx1"/>
                </a:solidFill>
                <a:latin typeface="Gill Sans MT" pitchFamily="34" charset="0"/>
                <a:ea typeface="MS PGothic" pitchFamily="34" charset="-128"/>
              </a:defRPr>
            </a:lvl7pPr>
            <a:lvl8pPr marL="3429000" indent="-228600" fontAlgn="base">
              <a:spcBef>
                <a:spcPct val="0"/>
              </a:spcBef>
              <a:spcAft>
                <a:spcPct val="0"/>
              </a:spcAft>
              <a:defRPr>
                <a:solidFill>
                  <a:schemeClr val="tx1"/>
                </a:solidFill>
                <a:latin typeface="Gill Sans MT" pitchFamily="34" charset="0"/>
                <a:ea typeface="MS PGothic" pitchFamily="34" charset="-128"/>
              </a:defRPr>
            </a:lvl8pPr>
            <a:lvl9pPr marL="3886200" indent="-228600" fontAlgn="base">
              <a:spcBef>
                <a:spcPct val="0"/>
              </a:spcBef>
              <a:spcAft>
                <a:spcPct val="0"/>
              </a:spcAft>
              <a:defRPr>
                <a:solidFill>
                  <a:schemeClr val="tx1"/>
                </a:solidFill>
                <a:latin typeface="Gill Sans MT" pitchFamily="34" charset="0"/>
                <a:ea typeface="MS PGothic" pitchFamily="34" charset="-128"/>
              </a:defRPr>
            </a:lvl9pPr>
          </a:lstStyle>
          <a:p>
            <a:r>
              <a:rPr lang="en-US" altLang="en-US" b="1"/>
              <a:t>Mater:</a:t>
            </a:r>
            <a:r>
              <a:rPr lang="en-US" altLang="en-US"/>
              <a:t> 1951 International Harvester boom truck</a:t>
            </a:r>
          </a:p>
        </p:txBody>
      </p:sp>
      <p:pic>
        <p:nvPicPr>
          <p:cNvPr id="28674" name="Picture 4" descr="File:MaterCa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100" y="277813"/>
            <a:ext cx="2663825"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descr="https://encrypted-tbn1.gstatic.com/images?q=tbn:ANd9GcSyezPwVOLTfBThCKYYOjo2PjTX_LLV95t879EJvPqmo4H4W_BT9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13" y="238125"/>
            <a:ext cx="26289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Box 4"/>
          <p:cNvSpPr txBox="1">
            <a:spLocks noChangeArrowheads="1"/>
          </p:cNvSpPr>
          <p:nvPr/>
        </p:nvSpPr>
        <p:spPr bwMode="auto">
          <a:xfrm>
            <a:off x="3200400" y="3732213"/>
            <a:ext cx="2895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ea typeface="MS PGothic" pitchFamily="34" charset="-128"/>
              </a:defRPr>
            </a:lvl1pPr>
            <a:lvl2pPr marL="742950" indent="-285750">
              <a:defRPr>
                <a:solidFill>
                  <a:schemeClr val="tx1"/>
                </a:solidFill>
                <a:latin typeface="Gill Sans MT" pitchFamily="34" charset="0"/>
                <a:ea typeface="MS PGothic" pitchFamily="34" charset="-128"/>
              </a:defRPr>
            </a:lvl2pPr>
            <a:lvl3pPr marL="1143000" indent="-228600">
              <a:defRPr>
                <a:solidFill>
                  <a:schemeClr val="tx1"/>
                </a:solidFill>
                <a:latin typeface="Gill Sans MT" pitchFamily="34" charset="0"/>
                <a:ea typeface="MS PGothic" pitchFamily="34" charset="-128"/>
              </a:defRPr>
            </a:lvl3pPr>
            <a:lvl4pPr marL="1600200" indent="-228600">
              <a:defRPr>
                <a:solidFill>
                  <a:schemeClr val="tx1"/>
                </a:solidFill>
                <a:latin typeface="Gill Sans MT" pitchFamily="34" charset="0"/>
                <a:ea typeface="MS PGothic" pitchFamily="34" charset="-128"/>
              </a:defRPr>
            </a:lvl4pPr>
            <a:lvl5pPr marL="2057400" indent="-228600">
              <a:defRPr>
                <a:solidFill>
                  <a:schemeClr val="tx1"/>
                </a:solidFill>
                <a:latin typeface="Gill Sans MT" pitchFamily="34" charset="0"/>
                <a:ea typeface="MS PGothic" pitchFamily="34" charset="-128"/>
              </a:defRPr>
            </a:lvl5pPr>
            <a:lvl6pPr marL="2514600" indent="-228600" fontAlgn="base">
              <a:spcBef>
                <a:spcPct val="0"/>
              </a:spcBef>
              <a:spcAft>
                <a:spcPct val="0"/>
              </a:spcAft>
              <a:defRPr>
                <a:solidFill>
                  <a:schemeClr val="tx1"/>
                </a:solidFill>
                <a:latin typeface="Gill Sans MT" pitchFamily="34" charset="0"/>
                <a:ea typeface="MS PGothic" pitchFamily="34" charset="-128"/>
              </a:defRPr>
            </a:lvl6pPr>
            <a:lvl7pPr marL="2971800" indent="-228600" fontAlgn="base">
              <a:spcBef>
                <a:spcPct val="0"/>
              </a:spcBef>
              <a:spcAft>
                <a:spcPct val="0"/>
              </a:spcAft>
              <a:defRPr>
                <a:solidFill>
                  <a:schemeClr val="tx1"/>
                </a:solidFill>
                <a:latin typeface="Gill Sans MT" pitchFamily="34" charset="0"/>
                <a:ea typeface="MS PGothic" pitchFamily="34" charset="-128"/>
              </a:defRPr>
            </a:lvl7pPr>
            <a:lvl8pPr marL="3429000" indent="-228600" fontAlgn="base">
              <a:spcBef>
                <a:spcPct val="0"/>
              </a:spcBef>
              <a:spcAft>
                <a:spcPct val="0"/>
              </a:spcAft>
              <a:defRPr>
                <a:solidFill>
                  <a:schemeClr val="tx1"/>
                </a:solidFill>
                <a:latin typeface="Gill Sans MT" pitchFamily="34" charset="0"/>
                <a:ea typeface="MS PGothic" pitchFamily="34" charset="-128"/>
              </a:defRPr>
            </a:lvl8pPr>
            <a:lvl9pPr marL="3886200" indent="-228600" fontAlgn="base">
              <a:spcBef>
                <a:spcPct val="0"/>
              </a:spcBef>
              <a:spcAft>
                <a:spcPct val="0"/>
              </a:spcAft>
              <a:defRPr>
                <a:solidFill>
                  <a:schemeClr val="tx1"/>
                </a:solidFill>
                <a:latin typeface="Gill Sans MT" pitchFamily="34" charset="0"/>
                <a:ea typeface="MS PGothic" pitchFamily="34" charset="-128"/>
              </a:defRPr>
            </a:lvl9pPr>
          </a:lstStyle>
          <a:p>
            <a:r>
              <a:rPr lang="en-US" altLang="en-US" b="1"/>
              <a:t>Doc: </a:t>
            </a:r>
            <a:r>
              <a:rPr lang="en-US" altLang="en-US"/>
              <a:t>1951 Hudson Hornet</a:t>
            </a:r>
          </a:p>
        </p:txBody>
      </p:sp>
      <p:pic>
        <p:nvPicPr>
          <p:cNvPr id="28677" name="Picture 10" descr="http://images2.wikia.nocookie.net/__cb20081029131954/pixarcars/images/0/08/DocHudsonCars.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54388" y="2092325"/>
            <a:ext cx="2624137" cy="163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8" descr="http://3.bp.blogspot.com/_V-4X5bgjALM/TSRb8FC8mgI/AAAAAAAAAE8/l8M6MUtGRTk/s1600/1951_Hudson_Hornet_Club_Coupe.jpg"/>
          <p:cNvPicPr>
            <a:picLocks noChangeAspect="1" noChangeArrowheads="1"/>
          </p:cNvPicPr>
          <p:nvPr/>
        </p:nvPicPr>
        <p:blipFill>
          <a:blip r:embed="rId6">
            <a:extLst>
              <a:ext uri="{28A0092B-C50C-407E-A947-70E740481C1C}">
                <a14:useLocalDpi xmlns:a14="http://schemas.microsoft.com/office/drawing/2010/main" val="0"/>
              </a:ext>
            </a:extLst>
          </a:blip>
          <a:srcRect l="4114" t="11922" r="4196" b="13423"/>
          <a:stretch>
            <a:fillRect/>
          </a:stretch>
        </p:blipFill>
        <p:spPr bwMode="auto">
          <a:xfrm>
            <a:off x="3200400" y="2227263"/>
            <a:ext cx="2743200" cy="148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TextBox 10"/>
          <p:cNvSpPr txBox="1">
            <a:spLocks noChangeArrowheads="1"/>
          </p:cNvSpPr>
          <p:nvPr/>
        </p:nvSpPr>
        <p:spPr bwMode="auto">
          <a:xfrm>
            <a:off x="122238" y="5257800"/>
            <a:ext cx="2895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ea typeface="MS PGothic" pitchFamily="34" charset="-128"/>
              </a:defRPr>
            </a:lvl1pPr>
            <a:lvl2pPr marL="742950" indent="-285750">
              <a:defRPr>
                <a:solidFill>
                  <a:schemeClr val="tx1"/>
                </a:solidFill>
                <a:latin typeface="Gill Sans MT" pitchFamily="34" charset="0"/>
                <a:ea typeface="MS PGothic" pitchFamily="34" charset="-128"/>
              </a:defRPr>
            </a:lvl2pPr>
            <a:lvl3pPr marL="1143000" indent="-228600">
              <a:defRPr>
                <a:solidFill>
                  <a:schemeClr val="tx1"/>
                </a:solidFill>
                <a:latin typeface="Gill Sans MT" pitchFamily="34" charset="0"/>
                <a:ea typeface="MS PGothic" pitchFamily="34" charset="-128"/>
              </a:defRPr>
            </a:lvl3pPr>
            <a:lvl4pPr marL="1600200" indent="-228600">
              <a:defRPr>
                <a:solidFill>
                  <a:schemeClr val="tx1"/>
                </a:solidFill>
                <a:latin typeface="Gill Sans MT" pitchFamily="34" charset="0"/>
                <a:ea typeface="MS PGothic" pitchFamily="34" charset="-128"/>
              </a:defRPr>
            </a:lvl4pPr>
            <a:lvl5pPr marL="2057400" indent="-228600">
              <a:defRPr>
                <a:solidFill>
                  <a:schemeClr val="tx1"/>
                </a:solidFill>
                <a:latin typeface="Gill Sans MT" pitchFamily="34" charset="0"/>
                <a:ea typeface="MS PGothic" pitchFamily="34" charset="-128"/>
              </a:defRPr>
            </a:lvl5pPr>
            <a:lvl6pPr marL="2514600" indent="-228600" fontAlgn="base">
              <a:spcBef>
                <a:spcPct val="0"/>
              </a:spcBef>
              <a:spcAft>
                <a:spcPct val="0"/>
              </a:spcAft>
              <a:defRPr>
                <a:solidFill>
                  <a:schemeClr val="tx1"/>
                </a:solidFill>
                <a:latin typeface="Gill Sans MT" pitchFamily="34" charset="0"/>
                <a:ea typeface="MS PGothic" pitchFamily="34" charset="-128"/>
              </a:defRPr>
            </a:lvl6pPr>
            <a:lvl7pPr marL="2971800" indent="-228600" fontAlgn="base">
              <a:spcBef>
                <a:spcPct val="0"/>
              </a:spcBef>
              <a:spcAft>
                <a:spcPct val="0"/>
              </a:spcAft>
              <a:defRPr>
                <a:solidFill>
                  <a:schemeClr val="tx1"/>
                </a:solidFill>
                <a:latin typeface="Gill Sans MT" pitchFamily="34" charset="0"/>
                <a:ea typeface="MS PGothic" pitchFamily="34" charset="-128"/>
              </a:defRPr>
            </a:lvl7pPr>
            <a:lvl8pPr marL="3429000" indent="-228600" fontAlgn="base">
              <a:spcBef>
                <a:spcPct val="0"/>
              </a:spcBef>
              <a:spcAft>
                <a:spcPct val="0"/>
              </a:spcAft>
              <a:defRPr>
                <a:solidFill>
                  <a:schemeClr val="tx1"/>
                </a:solidFill>
                <a:latin typeface="Gill Sans MT" pitchFamily="34" charset="0"/>
                <a:ea typeface="MS PGothic" pitchFamily="34" charset="-128"/>
              </a:defRPr>
            </a:lvl8pPr>
            <a:lvl9pPr marL="3886200" indent="-228600" fontAlgn="base">
              <a:spcBef>
                <a:spcPct val="0"/>
              </a:spcBef>
              <a:spcAft>
                <a:spcPct val="0"/>
              </a:spcAft>
              <a:defRPr>
                <a:solidFill>
                  <a:schemeClr val="tx1"/>
                </a:solidFill>
                <a:latin typeface="Gill Sans MT" pitchFamily="34" charset="0"/>
                <a:ea typeface="MS PGothic" pitchFamily="34" charset="-128"/>
              </a:defRPr>
            </a:lvl9pPr>
          </a:lstStyle>
          <a:p>
            <a:pPr algn="ctr"/>
            <a:r>
              <a:rPr lang="en-US" altLang="en-US" b="1"/>
              <a:t>Sheriff: </a:t>
            </a:r>
            <a:r>
              <a:rPr lang="en-US" altLang="en-US"/>
              <a:t>1949 Mercury police car</a:t>
            </a:r>
          </a:p>
        </p:txBody>
      </p:sp>
      <p:pic>
        <p:nvPicPr>
          <p:cNvPr id="28680" name="Picture 12" descr="https://encrypted-tbn3.gstatic.com/images?q=tbn:ANd9GcQ_k2QOhYwXoNrDkSRM2MCfTVrrH6qGNwqMRb-EBbRBTtozA_7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0025" y="3505200"/>
            <a:ext cx="2790825"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8" name="Picture 14" descr="https://encrypted-tbn1.gstatic.com/images?q=tbn:ANd9GcQezmBmRRraYvdVhz6w9LU2aprsXoI9yOuRrKtLjut82iysCpZ4VA"/>
          <p:cNvPicPr>
            <a:picLocks noChangeAspect="1" noChangeArrowheads="1"/>
          </p:cNvPicPr>
          <p:nvPr/>
        </p:nvPicPr>
        <p:blipFill>
          <a:blip r:embed="rId8">
            <a:extLst>
              <a:ext uri="{28A0092B-C50C-407E-A947-70E740481C1C}">
                <a14:useLocalDpi xmlns:a14="http://schemas.microsoft.com/office/drawing/2010/main" val="0"/>
              </a:ext>
            </a:extLst>
          </a:blip>
          <a:srcRect l="5539" t="7994" r="5939" b="11040"/>
          <a:stretch>
            <a:fillRect/>
          </a:stretch>
        </p:blipFill>
        <p:spPr bwMode="auto">
          <a:xfrm>
            <a:off x="79375" y="3436938"/>
            <a:ext cx="3032125"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2" name="TextBox 13"/>
          <p:cNvSpPr txBox="1">
            <a:spLocks noChangeArrowheads="1"/>
          </p:cNvSpPr>
          <p:nvPr/>
        </p:nvSpPr>
        <p:spPr bwMode="auto">
          <a:xfrm>
            <a:off x="4024313" y="6262688"/>
            <a:ext cx="2362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ea typeface="MS PGothic" pitchFamily="34" charset="-128"/>
              </a:defRPr>
            </a:lvl1pPr>
            <a:lvl2pPr marL="742950" indent="-285750">
              <a:defRPr>
                <a:solidFill>
                  <a:schemeClr val="tx1"/>
                </a:solidFill>
                <a:latin typeface="Gill Sans MT" pitchFamily="34" charset="0"/>
                <a:ea typeface="MS PGothic" pitchFamily="34" charset="-128"/>
              </a:defRPr>
            </a:lvl2pPr>
            <a:lvl3pPr marL="1143000" indent="-228600">
              <a:defRPr>
                <a:solidFill>
                  <a:schemeClr val="tx1"/>
                </a:solidFill>
                <a:latin typeface="Gill Sans MT" pitchFamily="34" charset="0"/>
                <a:ea typeface="MS PGothic" pitchFamily="34" charset="-128"/>
              </a:defRPr>
            </a:lvl3pPr>
            <a:lvl4pPr marL="1600200" indent="-228600">
              <a:defRPr>
                <a:solidFill>
                  <a:schemeClr val="tx1"/>
                </a:solidFill>
                <a:latin typeface="Gill Sans MT" pitchFamily="34" charset="0"/>
                <a:ea typeface="MS PGothic" pitchFamily="34" charset="-128"/>
              </a:defRPr>
            </a:lvl4pPr>
            <a:lvl5pPr marL="2057400" indent="-228600">
              <a:defRPr>
                <a:solidFill>
                  <a:schemeClr val="tx1"/>
                </a:solidFill>
                <a:latin typeface="Gill Sans MT" pitchFamily="34" charset="0"/>
                <a:ea typeface="MS PGothic" pitchFamily="34" charset="-128"/>
              </a:defRPr>
            </a:lvl5pPr>
            <a:lvl6pPr marL="2514600" indent="-228600" fontAlgn="base">
              <a:spcBef>
                <a:spcPct val="0"/>
              </a:spcBef>
              <a:spcAft>
                <a:spcPct val="0"/>
              </a:spcAft>
              <a:defRPr>
                <a:solidFill>
                  <a:schemeClr val="tx1"/>
                </a:solidFill>
                <a:latin typeface="Gill Sans MT" pitchFamily="34" charset="0"/>
                <a:ea typeface="MS PGothic" pitchFamily="34" charset="-128"/>
              </a:defRPr>
            </a:lvl6pPr>
            <a:lvl7pPr marL="2971800" indent="-228600" fontAlgn="base">
              <a:spcBef>
                <a:spcPct val="0"/>
              </a:spcBef>
              <a:spcAft>
                <a:spcPct val="0"/>
              </a:spcAft>
              <a:defRPr>
                <a:solidFill>
                  <a:schemeClr val="tx1"/>
                </a:solidFill>
                <a:latin typeface="Gill Sans MT" pitchFamily="34" charset="0"/>
                <a:ea typeface="MS PGothic" pitchFamily="34" charset="-128"/>
              </a:defRPr>
            </a:lvl7pPr>
            <a:lvl8pPr marL="3429000" indent="-228600" fontAlgn="base">
              <a:spcBef>
                <a:spcPct val="0"/>
              </a:spcBef>
              <a:spcAft>
                <a:spcPct val="0"/>
              </a:spcAft>
              <a:defRPr>
                <a:solidFill>
                  <a:schemeClr val="tx1"/>
                </a:solidFill>
                <a:latin typeface="Gill Sans MT" pitchFamily="34" charset="0"/>
                <a:ea typeface="MS PGothic" pitchFamily="34" charset="-128"/>
              </a:defRPr>
            </a:lvl8pPr>
            <a:lvl9pPr marL="3886200" indent="-228600" fontAlgn="base">
              <a:spcBef>
                <a:spcPct val="0"/>
              </a:spcBef>
              <a:spcAft>
                <a:spcPct val="0"/>
              </a:spcAft>
              <a:defRPr>
                <a:solidFill>
                  <a:schemeClr val="tx1"/>
                </a:solidFill>
                <a:latin typeface="Gill Sans MT" pitchFamily="34" charset="0"/>
                <a:ea typeface="MS PGothic" pitchFamily="34" charset="-128"/>
              </a:defRPr>
            </a:lvl9pPr>
          </a:lstStyle>
          <a:p>
            <a:pPr algn="ctr"/>
            <a:r>
              <a:rPr lang="en-US" altLang="en-US" b="1"/>
              <a:t>Luigi: </a:t>
            </a:r>
            <a:r>
              <a:rPr lang="en-US" altLang="en-US"/>
              <a:t>1959 Fiat 500</a:t>
            </a:r>
          </a:p>
        </p:txBody>
      </p:sp>
      <p:pic>
        <p:nvPicPr>
          <p:cNvPr id="28683" name="Picture 18" descr="https://encrypted-tbn2.gstatic.com/images?q=tbn:ANd9GcTe2O82Fj4ZoeJXXVgEMAoI5E-UGZCoReXyu-iTfIjkYBo-3Av4B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67200" y="4438650"/>
            <a:ext cx="18288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0" name="Picture 16" descr="File:1970 Fiat 500 L -- 2011 DC 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84638" y="4259263"/>
            <a:ext cx="2239962" cy="190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5" name="Rectangle 5"/>
          <p:cNvSpPr>
            <a:spLocks noChangeArrowheads="1"/>
          </p:cNvSpPr>
          <p:nvPr/>
        </p:nvSpPr>
        <p:spPr bwMode="auto">
          <a:xfrm>
            <a:off x="6553200" y="5143500"/>
            <a:ext cx="24542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itchFamily="34" charset="0"/>
                <a:ea typeface="MS PGothic" pitchFamily="34" charset="-128"/>
              </a:defRPr>
            </a:lvl1pPr>
            <a:lvl2pPr marL="742950" indent="-285750">
              <a:defRPr>
                <a:solidFill>
                  <a:schemeClr val="tx1"/>
                </a:solidFill>
                <a:latin typeface="Gill Sans MT" pitchFamily="34" charset="0"/>
                <a:ea typeface="MS PGothic" pitchFamily="34" charset="-128"/>
              </a:defRPr>
            </a:lvl2pPr>
            <a:lvl3pPr marL="1143000" indent="-228600">
              <a:defRPr>
                <a:solidFill>
                  <a:schemeClr val="tx1"/>
                </a:solidFill>
                <a:latin typeface="Gill Sans MT" pitchFamily="34" charset="0"/>
                <a:ea typeface="MS PGothic" pitchFamily="34" charset="-128"/>
              </a:defRPr>
            </a:lvl3pPr>
            <a:lvl4pPr marL="1600200" indent="-228600">
              <a:defRPr>
                <a:solidFill>
                  <a:schemeClr val="tx1"/>
                </a:solidFill>
                <a:latin typeface="Gill Sans MT" pitchFamily="34" charset="0"/>
                <a:ea typeface="MS PGothic" pitchFamily="34" charset="-128"/>
              </a:defRPr>
            </a:lvl4pPr>
            <a:lvl5pPr marL="2057400" indent="-228600">
              <a:defRPr>
                <a:solidFill>
                  <a:schemeClr val="tx1"/>
                </a:solidFill>
                <a:latin typeface="Gill Sans MT" pitchFamily="34" charset="0"/>
                <a:ea typeface="MS PGothic" pitchFamily="34" charset="-128"/>
              </a:defRPr>
            </a:lvl5pPr>
            <a:lvl6pPr marL="2514600" indent="-228600" fontAlgn="base">
              <a:spcBef>
                <a:spcPct val="0"/>
              </a:spcBef>
              <a:spcAft>
                <a:spcPct val="0"/>
              </a:spcAft>
              <a:defRPr>
                <a:solidFill>
                  <a:schemeClr val="tx1"/>
                </a:solidFill>
                <a:latin typeface="Gill Sans MT" pitchFamily="34" charset="0"/>
                <a:ea typeface="MS PGothic" pitchFamily="34" charset="-128"/>
              </a:defRPr>
            </a:lvl6pPr>
            <a:lvl7pPr marL="2971800" indent="-228600" fontAlgn="base">
              <a:spcBef>
                <a:spcPct val="0"/>
              </a:spcBef>
              <a:spcAft>
                <a:spcPct val="0"/>
              </a:spcAft>
              <a:defRPr>
                <a:solidFill>
                  <a:schemeClr val="tx1"/>
                </a:solidFill>
                <a:latin typeface="Gill Sans MT" pitchFamily="34" charset="0"/>
                <a:ea typeface="MS PGothic" pitchFamily="34" charset="-128"/>
              </a:defRPr>
            </a:lvl7pPr>
            <a:lvl8pPr marL="3429000" indent="-228600" fontAlgn="base">
              <a:spcBef>
                <a:spcPct val="0"/>
              </a:spcBef>
              <a:spcAft>
                <a:spcPct val="0"/>
              </a:spcAft>
              <a:defRPr>
                <a:solidFill>
                  <a:schemeClr val="tx1"/>
                </a:solidFill>
                <a:latin typeface="Gill Sans MT" pitchFamily="34" charset="0"/>
                <a:ea typeface="MS PGothic" pitchFamily="34" charset="-128"/>
              </a:defRPr>
            </a:lvl8pPr>
            <a:lvl9pPr marL="3886200" indent="-228600" fontAlgn="base">
              <a:spcBef>
                <a:spcPct val="0"/>
              </a:spcBef>
              <a:spcAft>
                <a:spcPct val="0"/>
              </a:spcAft>
              <a:defRPr>
                <a:solidFill>
                  <a:schemeClr val="tx1"/>
                </a:solidFill>
                <a:latin typeface="Gill Sans MT" pitchFamily="34" charset="0"/>
                <a:ea typeface="MS PGothic" pitchFamily="34" charset="-128"/>
              </a:defRPr>
            </a:lvl9pPr>
          </a:lstStyle>
          <a:p>
            <a:pPr algn="ctr"/>
            <a:r>
              <a:rPr lang="en-US" altLang="en-US" b="1"/>
              <a:t>Ramone: </a:t>
            </a:r>
            <a:r>
              <a:rPr lang="en-US" altLang="en-US"/>
              <a:t>1959 Chevrolet Impala Lowrider</a:t>
            </a:r>
          </a:p>
        </p:txBody>
      </p:sp>
      <p:pic>
        <p:nvPicPr>
          <p:cNvPr id="28686" name="Picture 20" descr="http://2.bp.blogspot.com/-en86JQQiGV8/TgTPqPpnCrI/AAAAAAAAAJM/ln1IgdhN-AE/s1600/Ramone.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29400" y="3652838"/>
            <a:ext cx="2452688"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6" name="Picture 22" descr="http://i405.photobucket.com/albums/pp140/rightwire59/1209-lrmp-02-o1959-chevrolet-impala-convertibledriver-side-front-view.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53200" y="3262313"/>
            <a:ext cx="2528888" cy="168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8" name="Picture 26" descr="http://3.bp.blogspot.com/_RyGn72yKelM/TMEd5hve24I/AAAAAAAAABQ/EqH-HAvNftg/s1600/112_0606_cars_23z+disney_pixar_film_cars+flo.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07175" y="219075"/>
            <a:ext cx="2420938"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8" name="Picture 24" descr="http://files.conceptcarz.com/img/Buick/51_buick_lesabre_concept_philly_03_dv_013.jpg"/>
          <p:cNvPicPr>
            <a:picLocks noChangeAspect="1" noChangeArrowheads="1"/>
          </p:cNvPicPr>
          <p:nvPr/>
        </p:nvPicPr>
        <p:blipFill>
          <a:blip r:embed="rId14">
            <a:extLst>
              <a:ext uri="{28A0092B-C50C-407E-A947-70E740481C1C}">
                <a14:useLocalDpi xmlns:a14="http://schemas.microsoft.com/office/drawing/2010/main" val="0"/>
              </a:ext>
            </a:extLst>
          </a:blip>
          <a:srcRect l="8707" t="13155" b="17632"/>
          <a:stretch>
            <a:fillRect/>
          </a:stretch>
        </p:blipFill>
        <p:spPr bwMode="auto">
          <a:xfrm>
            <a:off x="6386513" y="244475"/>
            <a:ext cx="2695575"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90" name="Rectangle 6"/>
          <p:cNvSpPr>
            <a:spLocks noChangeArrowheads="1"/>
          </p:cNvSpPr>
          <p:nvPr/>
        </p:nvSpPr>
        <p:spPr bwMode="auto">
          <a:xfrm>
            <a:off x="6632575" y="1797050"/>
            <a:ext cx="21859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ill Sans MT" pitchFamily="34" charset="0"/>
                <a:ea typeface="MS PGothic" pitchFamily="34" charset="-128"/>
              </a:defRPr>
            </a:lvl1pPr>
            <a:lvl2pPr marL="742950" indent="-285750">
              <a:defRPr>
                <a:solidFill>
                  <a:schemeClr val="tx1"/>
                </a:solidFill>
                <a:latin typeface="Gill Sans MT" pitchFamily="34" charset="0"/>
                <a:ea typeface="MS PGothic" pitchFamily="34" charset="-128"/>
              </a:defRPr>
            </a:lvl2pPr>
            <a:lvl3pPr marL="1143000" indent="-228600">
              <a:defRPr>
                <a:solidFill>
                  <a:schemeClr val="tx1"/>
                </a:solidFill>
                <a:latin typeface="Gill Sans MT" pitchFamily="34" charset="0"/>
                <a:ea typeface="MS PGothic" pitchFamily="34" charset="-128"/>
              </a:defRPr>
            </a:lvl3pPr>
            <a:lvl4pPr marL="1600200" indent="-228600">
              <a:defRPr>
                <a:solidFill>
                  <a:schemeClr val="tx1"/>
                </a:solidFill>
                <a:latin typeface="Gill Sans MT" pitchFamily="34" charset="0"/>
                <a:ea typeface="MS PGothic" pitchFamily="34" charset="-128"/>
              </a:defRPr>
            </a:lvl4pPr>
            <a:lvl5pPr marL="2057400" indent="-228600">
              <a:defRPr>
                <a:solidFill>
                  <a:schemeClr val="tx1"/>
                </a:solidFill>
                <a:latin typeface="Gill Sans MT" pitchFamily="34" charset="0"/>
                <a:ea typeface="MS PGothic" pitchFamily="34" charset="-128"/>
              </a:defRPr>
            </a:lvl5pPr>
            <a:lvl6pPr marL="2514600" indent="-228600" fontAlgn="base">
              <a:spcBef>
                <a:spcPct val="0"/>
              </a:spcBef>
              <a:spcAft>
                <a:spcPct val="0"/>
              </a:spcAft>
              <a:defRPr>
                <a:solidFill>
                  <a:schemeClr val="tx1"/>
                </a:solidFill>
                <a:latin typeface="Gill Sans MT" pitchFamily="34" charset="0"/>
                <a:ea typeface="MS PGothic" pitchFamily="34" charset="-128"/>
              </a:defRPr>
            </a:lvl6pPr>
            <a:lvl7pPr marL="2971800" indent="-228600" fontAlgn="base">
              <a:spcBef>
                <a:spcPct val="0"/>
              </a:spcBef>
              <a:spcAft>
                <a:spcPct val="0"/>
              </a:spcAft>
              <a:defRPr>
                <a:solidFill>
                  <a:schemeClr val="tx1"/>
                </a:solidFill>
                <a:latin typeface="Gill Sans MT" pitchFamily="34" charset="0"/>
                <a:ea typeface="MS PGothic" pitchFamily="34" charset="-128"/>
              </a:defRPr>
            </a:lvl7pPr>
            <a:lvl8pPr marL="3429000" indent="-228600" fontAlgn="base">
              <a:spcBef>
                <a:spcPct val="0"/>
              </a:spcBef>
              <a:spcAft>
                <a:spcPct val="0"/>
              </a:spcAft>
              <a:defRPr>
                <a:solidFill>
                  <a:schemeClr val="tx1"/>
                </a:solidFill>
                <a:latin typeface="Gill Sans MT" pitchFamily="34" charset="0"/>
                <a:ea typeface="MS PGothic" pitchFamily="34" charset="-128"/>
              </a:defRPr>
            </a:lvl8pPr>
            <a:lvl9pPr marL="3886200" indent="-228600" fontAlgn="base">
              <a:spcBef>
                <a:spcPct val="0"/>
              </a:spcBef>
              <a:spcAft>
                <a:spcPct val="0"/>
              </a:spcAft>
              <a:defRPr>
                <a:solidFill>
                  <a:schemeClr val="tx1"/>
                </a:solidFill>
                <a:latin typeface="Gill Sans MT" pitchFamily="34" charset="0"/>
                <a:ea typeface="MS PGothic" pitchFamily="34" charset="-128"/>
              </a:defRPr>
            </a:lvl9pPr>
          </a:lstStyle>
          <a:p>
            <a:r>
              <a:rPr lang="en-US" altLang="en-US" b="1"/>
              <a:t>Flo: </a:t>
            </a:r>
            <a:r>
              <a:rPr lang="en-US" altLang="en-US"/>
              <a:t>1951 Le Sabre</a:t>
            </a:r>
          </a:p>
        </p:txBody>
      </p:sp>
      <p:pic>
        <p:nvPicPr>
          <p:cNvPr id="28691" name="Picture 2" descr="https://s-media-cache-ak0.pinimg.com/736x/e1/71/68/e1716846998105905cabdbbd832e0a18.jpg"/>
          <p:cNvPicPr>
            <a:picLocks noChangeAspect="1" noChangeArrowheads="1"/>
          </p:cNvPicPr>
          <p:nvPr/>
        </p:nvPicPr>
        <p:blipFill>
          <a:blip r:embed="rId15">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3017838" y="-327025"/>
            <a:ext cx="3233737"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390"/>
                                        </p:tgtEl>
                                        <p:attrNameLst>
                                          <p:attrName>style.visibility</p:attrName>
                                        </p:attrNameLst>
                                      </p:cBhvr>
                                      <p:to>
                                        <p:strVal val="visible"/>
                                      </p:to>
                                    </p:set>
                                    <p:animEffect transition="in" filter="fade">
                                      <p:cBhvr>
                                        <p:cTn id="7" dur="500"/>
                                        <p:tgtEl>
                                          <p:spTgt spid="163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6392"/>
                                        </p:tgtEl>
                                        <p:attrNameLst>
                                          <p:attrName>style.visibility</p:attrName>
                                        </p:attrNameLst>
                                      </p:cBhvr>
                                      <p:to>
                                        <p:strVal val="visible"/>
                                      </p:to>
                                    </p:set>
                                    <p:animEffect transition="in" filter="fade">
                                      <p:cBhvr>
                                        <p:cTn id="12" dur="500"/>
                                        <p:tgtEl>
                                          <p:spTgt spid="1639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6408"/>
                                        </p:tgtEl>
                                        <p:attrNameLst>
                                          <p:attrName>style.visibility</p:attrName>
                                        </p:attrNameLst>
                                      </p:cBhvr>
                                      <p:to>
                                        <p:strVal val="visible"/>
                                      </p:to>
                                    </p:set>
                                    <p:animEffect transition="in" filter="fade">
                                      <p:cBhvr>
                                        <p:cTn id="17" dur="500"/>
                                        <p:tgtEl>
                                          <p:spTgt spid="1640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6406"/>
                                        </p:tgtEl>
                                        <p:attrNameLst>
                                          <p:attrName>style.visibility</p:attrName>
                                        </p:attrNameLst>
                                      </p:cBhvr>
                                      <p:to>
                                        <p:strVal val="visible"/>
                                      </p:to>
                                    </p:set>
                                    <p:animEffect transition="in" filter="fade">
                                      <p:cBhvr>
                                        <p:cTn id="22" dur="500"/>
                                        <p:tgtEl>
                                          <p:spTgt spid="1640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6400"/>
                                        </p:tgtEl>
                                        <p:attrNameLst>
                                          <p:attrName>style.visibility</p:attrName>
                                        </p:attrNameLst>
                                      </p:cBhvr>
                                      <p:to>
                                        <p:strVal val="visible"/>
                                      </p:to>
                                    </p:set>
                                    <p:animEffect transition="in" filter="fade">
                                      <p:cBhvr>
                                        <p:cTn id="27" dur="500"/>
                                        <p:tgtEl>
                                          <p:spTgt spid="1640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6398"/>
                                        </p:tgtEl>
                                        <p:attrNameLst>
                                          <p:attrName>style.visibility</p:attrName>
                                        </p:attrNameLst>
                                      </p:cBhvr>
                                      <p:to>
                                        <p:strVal val="visible"/>
                                      </p:to>
                                    </p:set>
                                    <p:animEffect transition="in" filter="fade">
                                      <p:cBhvr>
                                        <p:cTn id="32" dur="500"/>
                                        <p:tgtEl>
                                          <p:spTgt spid="16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990600"/>
            <a:ext cx="7086600" cy="1828800"/>
          </a:xfrm>
        </p:spPr>
        <p:txBody>
          <a:bodyPr>
            <a:normAutofit/>
          </a:bodyPr>
          <a:lstStyle/>
          <a:p>
            <a:pPr algn="r"/>
            <a:r>
              <a:rPr lang="en-US" altLang="en-US" sz="6000" cap="none">
                <a:solidFill>
                  <a:schemeClr val="bg1"/>
                </a:solidFill>
                <a:effectLst>
                  <a:outerShdw blurRad="38100" dist="38100" dir="2700000" algn="tl">
                    <a:srgbClr val="C0C0C0"/>
                  </a:outerShdw>
                </a:effectLst>
                <a:latin typeface="Arial Narrow" pitchFamily="34" charset="0"/>
              </a:rPr>
              <a:t>THE REAL</a:t>
            </a:r>
          </a:p>
        </p:txBody>
      </p:sp>
      <p:sp>
        <p:nvSpPr>
          <p:cNvPr id="3" name="Text Placeholder 2"/>
          <p:cNvSpPr>
            <a:spLocks noGrp="1"/>
          </p:cNvSpPr>
          <p:nvPr>
            <p:ph type="body" idx="1"/>
          </p:nvPr>
        </p:nvSpPr>
        <p:spPr>
          <a:xfrm>
            <a:off x="3886200" y="3886200"/>
            <a:ext cx="4572000" cy="1454150"/>
          </a:xfrm>
        </p:spPr>
        <p:txBody>
          <a:bodyPr/>
          <a:lstStyle/>
          <a:p>
            <a:pPr algn="r"/>
            <a:r>
              <a:rPr lang="en-US" altLang="en-US">
                <a:solidFill>
                  <a:srgbClr val="000000"/>
                </a:solidFill>
                <a:effectLst>
                  <a:outerShdw blurRad="38100" dist="38100" dir="2700000" algn="tl">
                    <a:srgbClr val="C0C0C0"/>
                  </a:outerShdw>
                </a:effectLst>
              </a:rPr>
              <a:t>The 1950s Workplace</a:t>
            </a:r>
          </a:p>
        </p:txBody>
      </p:sp>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4" descr="http://blog.lubans.org/media/2/20100824-state%20office.jpg"/>
          <p:cNvPicPr>
            <a:picLocks noChangeAspect="1" noChangeArrowheads="1"/>
          </p:cNvPicPr>
          <p:nvPr/>
        </p:nvPicPr>
        <p:blipFill>
          <a:blip r:embed="rId3">
            <a:extLst>
              <a:ext uri="{28A0092B-C50C-407E-A947-70E740481C1C}">
                <a14:useLocalDpi xmlns:a14="http://schemas.microsoft.com/office/drawing/2010/main" val="0"/>
              </a:ext>
            </a:extLst>
          </a:blip>
          <a:srcRect r="1103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idx="1"/>
          </p:nvPr>
        </p:nvSpPr>
        <p:spPr>
          <a:xfrm>
            <a:off x="762000" y="1352550"/>
            <a:ext cx="7543800" cy="4152900"/>
          </a:xfrm>
          <a:solidFill>
            <a:schemeClr val="bg1">
              <a:lumMod val="65000"/>
              <a:alpha val="70000"/>
            </a:schemeClr>
          </a:solidFill>
        </p:spPr>
        <p:txBody>
          <a:bodyPr>
            <a:normAutofit/>
          </a:bodyPr>
          <a:lstStyle/>
          <a:p>
            <a:pPr>
              <a:lnSpc>
                <a:spcPct val="80000"/>
              </a:lnSpc>
            </a:pPr>
            <a:r>
              <a:rPr lang="en-US" altLang="en-US" sz="3700" dirty="0">
                <a:solidFill>
                  <a:schemeClr val="bg1"/>
                </a:solidFill>
                <a:effectLst>
                  <a:outerShdw blurRad="38100" dist="38100" dir="2700000" algn="tl">
                    <a:srgbClr val="000000"/>
                  </a:outerShdw>
                </a:effectLst>
              </a:rPr>
              <a:t>Chain store: Stores share a brand and central management; have standardized business practices</a:t>
            </a:r>
          </a:p>
          <a:p>
            <a:pPr>
              <a:lnSpc>
                <a:spcPct val="80000"/>
              </a:lnSpc>
            </a:pPr>
            <a:r>
              <a:rPr lang="en-US" altLang="en-US" sz="3700" dirty="0">
                <a:solidFill>
                  <a:schemeClr val="bg1"/>
                </a:solidFill>
                <a:effectLst>
                  <a:outerShdw blurRad="38100" dist="38100" dir="2700000" algn="tl">
                    <a:srgbClr val="000000"/>
                  </a:outerShdw>
                </a:effectLst>
              </a:rPr>
              <a:t>Franchise: A supplier allows an operator to use the supplier’s trademark in return for a fee.</a:t>
            </a:r>
          </a:p>
          <a:p>
            <a:pPr lvl="1">
              <a:lnSpc>
                <a:spcPct val="80000"/>
              </a:lnSpc>
            </a:pPr>
            <a:r>
              <a:rPr lang="en-US" altLang="en-US" sz="3300" dirty="0">
                <a:solidFill>
                  <a:schemeClr val="bg1"/>
                </a:solidFill>
                <a:effectLst>
                  <a:outerShdw blurRad="38100" dist="38100" dir="2700000" algn="tl">
                    <a:srgbClr val="000000"/>
                  </a:outerShdw>
                </a:effectLst>
              </a:rPr>
              <a:t>Uniformity</a:t>
            </a:r>
          </a:p>
          <a:p>
            <a:pPr lvl="1">
              <a:lnSpc>
                <a:spcPct val="80000"/>
              </a:lnSpc>
            </a:pPr>
            <a:r>
              <a:rPr lang="en-US" altLang="en-US" sz="3300" dirty="0">
                <a:solidFill>
                  <a:schemeClr val="bg1"/>
                </a:solidFill>
                <a:effectLst>
                  <a:outerShdw blurRad="38100" dist="38100" dir="2700000" algn="tl">
                    <a:srgbClr val="000000"/>
                  </a:outerShdw>
                </a:effectLst>
              </a:rPr>
              <a:t>Consistency </a:t>
            </a:r>
          </a:p>
        </p:txBody>
      </p:sp>
      <p:pic>
        <p:nvPicPr>
          <p:cNvPr id="30724" name="Picture 2" descr="File:McDonalds in Moncton.jpg">
            <a:hlinkClick r:id="" action="ppaction://noaction"/>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81077">
            <a:off x="6418220" y="4589476"/>
            <a:ext cx="2642399" cy="2108172"/>
          </a:xfrm>
          <a:prstGeom prst="rect">
            <a:avLst/>
          </a:prstGeom>
          <a:noFill/>
          <a:ln>
            <a:noFill/>
          </a:ln>
          <a:effectLst>
            <a:outerShdw blurRad="190500" algn="tl" rotWithShape="0">
              <a:srgbClr val="80808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62000" y="381000"/>
            <a:ext cx="7543800" cy="923330"/>
          </a:xfrm>
          <a:prstGeom prst="rect">
            <a:avLst/>
          </a:prstGeom>
          <a:noFill/>
        </p:spPr>
        <p:txBody>
          <a:bodyPr wrap="square" lIns="91440" tIns="45720" rIns="91440" bIns="45720">
            <a:spAutoFit/>
          </a:bodyPr>
          <a:lstStyle/>
          <a:p>
            <a:pPr algn="ctr"/>
            <a:r>
              <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The 1950s Workplace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500"/>
                                        <p:tgtEl>
                                          <p:spTgt spid="2">
                                            <p:bg/>
                                          </p:spTgt>
                                        </p:tgtEl>
                                      </p:cBhvr>
                                    </p:animEffect>
                                    <p:anim calcmode="lin" valueType="num">
                                      <p:cBhvr>
                                        <p:cTn id="8" dur="500" fill="hold"/>
                                        <p:tgtEl>
                                          <p:spTgt spid="2">
                                            <p:bg/>
                                          </p:spTgt>
                                        </p:tgtEl>
                                        <p:attrNameLst>
                                          <p:attrName>ppt_x</p:attrName>
                                        </p:attrNameLst>
                                      </p:cBhvr>
                                      <p:tavLst>
                                        <p:tav tm="0">
                                          <p:val>
                                            <p:strVal val="#ppt_x"/>
                                          </p:val>
                                        </p:tav>
                                        <p:tav tm="100000">
                                          <p:val>
                                            <p:strVal val="#ppt_x"/>
                                          </p:val>
                                        </p:tav>
                                      </p:tavLst>
                                    </p:anim>
                                    <p:anim calcmode="lin" valueType="num">
                                      <p:cBhvr>
                                        <p:cTn id="9" dur="500" fill="hold"/>
                                        <p:tgtEl>
                                          <p:spTgt spid="2">
                                            <p:bg/>
                                          </p:spTgt>
                                        </p:tgtEl>
                                        <p:attrNameLst>
                                          <p:attrName>ppt_y</p:attrName>
                                        </p:attrNameLst>
                                      </p:cBhvr>
                                      <p:tavLst>
                                        <p:tav tm="0">
                                          <p:val>
                                            <p:strVal val="#ppt_y+.1"/>
                                          </p:val>
                                        </p:tav>
                                        <p:tav tm="100000">
                                          <p:val>
                                            <p:strVal val="#ppt_y"/>
                                          </p:val>
                                        </p:tav>
                                      </p:tavLst>
                                    </p:anim>
                                  </p:childTnLst>
                                </p:cTn>
                              </p:par>
                            </p:childTnLst>
                          </p:cTn>
                        </p:par>
                        <p:par>
                          <p:cTn id="10" fill="hold" nodeType="withGroup">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anim calcmode="lin" valueType="num">
                                      <p:cBhvr>
                                        <p:cTn id="14"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anim calcmode="lin" valueType="num">
                                      <p:cBhvr>
                                        <p:cTn id="2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2" dur="500" fill="hold"/>
                                        <p:tgtEl>
                                          <p:spTgt spid="2">
                                            <p:txEl>
                                              <p:pRg st="1" end="1"/>
                                            </p:txEl>
                                          </p:spTgt>
                                        </p:tgtEl>
                                        <p:attrNameLst>
                                          <p:attrName>ppt_y</p:attrName>
                                        </p:attrNameLst>
                                      </p:cBhvr>
                                      <p:tavLst>
                                        <p:tav tm="0">
                                          <p:val>
                                            <p:strVal val="#ppt_y+.1"/>
                                          </p:val>
                                        </p:tav>
                                        <p:tav tm="100000">
                                          <p:val>
                                            <p:strVal val="#ppt_y"/>
                                          </p:val>
                                        </p:tav>
                                      </p:tavLst>
                                    </p:anim>
                                  </p:childTnLst>
                                </p:cTn>
                              </p:par>
                              <p:par>
                                <p:cTn id="23" presetID="6" presetClass="entr" presetSubtype="16" fill="hold" nodeType="withEffect">
                                  <p:stCondLst>
                                    <p:cond delay="0"/>
                                  </p:stCondLst>
                                  <p:childTnLst>
                                    <p:set>
                                      <p:cBhvr>
                                        <p:cTn id="24" dur="1" fill="hold">
                                          <p:stCondLst>
                                            <p:cond delay="0"/>
                                          </p:stCondLst>
                                        </p:cTn>
                                        <p:tgtEl>
                                          <p:spTgt spid="30724"/>
                                        </p:tgtEl>
                                        <p:attrNameLst>
                                          <p:attrName>style.visibility</p:attrName>
                                        </p:attrNameLst>
                                      </p:cBhvr>
                                      <p:to>
                                        <p:strVal val="visible"/>
                                      </p:to>
                                    </p:set>
                                    <p:animEffect transition="in" filter="circle(in)">
                                      <p:cBhvr>
                                        <p:cTn id="25" dur="1000"/>
                                        <p:tgtEl>
                                          <p:spTgt spid="30724"/>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fade">
                                      <p:cBhvr>
                                        <p:cTn id="28" dur="500"/>
                                        <p:tgtEl>
                                          <p:spTgt spid="2">
                                            <p:txEl>
                                              <p:pRg st="2" end="2"/>
                                            </p:txEl>
                                          </p:spTgt>
                                        </p:tgtEl>
                                      </p:cBhvr>
                                    </p:animEffect>
                                    <p:anim calcmode="lin" valueType="num">
                                      <p:cBhvr>
                                        <p:cTn id="2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2">
                                            <p:txEl>
                                              <p:pRg st="2" end="2"/>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2">
                                            <p:txEl>
                                              <p:pRg st="3" end="3"/>
                                            </p:txEl>
                                          </p:spTgt>
                                        </p:tgtEl>
                                        <p:attrNameLst>
                                          <p:attrName>style.visibility</p:attrName>
                                        </p:attrNameLst>
                                      </p:cBhvr>
                                      <p:to>
                                        <p:strVal val="visible"/>
                                      </p:to>
                                    </p:set>
                                    <p:animEffect transition="in" filter="fade">
                                      <p:cBhvr>
                                        <p:cTn id="33" dur="500"/>
                                        <p:tgtEl>
                                          <p:spTgt spid="2">
                                            <p:txEl>
                                              <p:pRg st="3" end="3"/>
                                            </p:txEl>
                                          </p:spTgt>
                                        </p:tgtEl>
                                      </p:cBhvr>
                                    </p:animEffect>
                                    <p:anim calcmode="lin" valueType="num">
                                      <p:cBhvr>
                                        <p:cTn id="34"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5"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4" descr="http://www.corbisimages.com/images/Corbis-42-20041438.jpg?size=67&amp;uid=c5df56fb-5900-4fd9-b298-8d4046ecfa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Title 2"/>
          <p:cNvSpPr>
            <a:spLocks noGrp="1"/>
          </p:cNvSpPr>
          <p:nvPr>
            <p:ph type="title"/>
          </p:nvPr>
        </p:nvSpPr>
        <p:spPr>
          <a:xfrm>
            <a:off x="457200" y="4953000"/>
            <a:ext cx="6248400" cy="1600200"/>
          </a:xfrm>
        </p:spPr>
        <p:txBody>
          <a:bodyPr/>
          <a:lstStyle/>
          <a:p>
            <a:r>
              <a:rPr lang="en-US" altLang="en-US" sz="4600">
                <a:solidFill>
                  <a:schemeClr val="bg1"/>
                </a:solidFill>
              </a:rPr>
              <a:t>The 1950s Workplace</a:t>
            </a:r>
          </a:p>
        </p:txBody>
      </p:sp>
      <p:sp>
        <p:nvSpPr>
          <p:cNvPr id="2" name="Content Placeholder 1"/>
          <p:cNvSpPr>
            <a:spLocks noGrp="1"/>
          </p:cNvSpPr>
          <p:nvPr>
            <p:ph idx="1"/>
          </p:nvPr>
        </p:nvSpPr>
        <p:spPr>
          <a:xfrm>
            <a:off x="496888" y="533400"/>
            <a:ext cx="6208712" cy="4859338"/>
          </a:xfrm>
          <a:solidFill>
            <a:schemeClr val="bg1">
              <a:lumMod val="50000"/>
              <a:alpha val="65000"/>
            </a:schemeClr>
          </a:solidFill>
        </p:spPr>
        <p:txBody>
          <a:bodyPr>
            <a:normAutofit/>
          </a:bodyPr>
          <a:lstStyle/>
          <a:p>
            <a:r>
              <a:rPr lang="en-US" altLang="en-US" sz="3200" dirty="0">
                <a:solidFill>
                  <a:schemeClr val="bg1"/>
                </a:solidFill>
              </a:rPr>
              <a:t>“The Organization/Company Man”: A man completely and totally dedicated to his company</a:t>
            </a:r>
          </a:p>
          <a:p>
            <a:pPr lvl="1"/>
            <a:r>
              <a:rPr lang="en-US" altLang="en-US" sz="2800" dirty="0">
                <a:solidFill>
                  <a:schemeClr val="bg1"/>
                </a:solidFill>
              </a:rPr>
              <a:t>His identity and worth is directly linked to the company, its reputation, and its success</a:t>
            </a:r>
          </a:p>
          <a:p>
            <a:pPr lvl="1"/>
            <a:r>
              <a:rPr lang="en-US" altLang="en-US" sz="2800" i="1" dirty="0">
                <a:solidFill>
                  <a:schemeClr val="bg1"/>
                </a:solidFill>
              </a:rPr>
              <a:t>The Man in the Gray Flannel Suit, </a:t>
            </a:r>
            <a:r>
              <a:rPr lang="en-US" altLang="en-US" sz="2800" dirty="0">
                <a:solidFill>
                  <a:schemeClr val="bg1"/>
                </a:solidFill>
              </a:rPr>
              <a:t>by Sloan Wilson (1956) – showed the secret discontentment of American businessmen</a:t>
            </a:r>
          </a:p>
        </p:txBody>
      </p:sp>
      <p:pic>
        <p:nvPicPr>
          <p:cNvPr id="4" name="Picture 2" descr="http://waxwanedotcom.files.wordpress.com/2013/01/mitgfs7.jpg?w=545&amp;h=674"/>
          <p:cNvPicPr>
            <a:picLocks noChangeAspect="1" noChangeArrowheads="1"/>
          </p:cNvPicPr>
          <p:nvPr/>
        </p:nvPicPr>
        <p:blipFill>
          <a:blip r:embed="rId4" cstate="print"/>
          <a:srcRect l="28347" t="6405" r="23983"/>
          <a:stretch>
            <a:fillRect/>
          </a:stretch>
        </p:blipFill>
        <p:spPr bwMode="auto">
          <a:xfrm>
            <a:off x="7086600" y="152400"/>
            <a:ext cx="1908175" cy="4648200"/>
          </a:xfrm>
          <a:prstGeom prst="rect">
            <a:avLst/>
          </a:prstGeom>
          <a:noFill/>
          <a:ln w="38100">
            <a:solidFill>
              <a:schemeClr val="tx1">
                <a:lumMod val="75000"/>
                <a:lumOff val="25000"/>
              </a:schemeClr>
            </a:solidFill>
          </a:ln>
        </p:spPr>
      </p:pic>
      <p:pic>
        <p:nvPicPr>
          <p:cNvPr id="6" name="Picture 6" descr="http://www.dbadesigns.com/wp-content/uploads/2012/02/1950s-Business-Man-in-suit-Men-s-Fashion-Photography-Flickr-Photo-Sharing-.png"/>
          <p:cNvPicPr>
            <a:picLocks noChangeAspect="1" noChangeArrowheads="1"/>
          </p:cNvPicPr>
          <p:nvPr/>
        </p:nvPicPr>
        <p:blipFill>
          <a:blip r:embed="rId5" cstate="print"/>
          <a:srcRect/>
          <a:stretch>
            <a:fillRect/>
          </a:stretch>
        </p:blipFill>
        <p:spPr bwMode="auto">
          <a:xfrm>
            <a:off x="6705600" y="3581400"/>
            <a:ext cx="1906588" cy="3124200"/>
          </a:xfrm>
          <a:prstGeom prst="rect">
            <a:avLst/>
          </a:prstGeom>
          <a:noFill/>
          <a:ln w="38100">
            <a:solidFill>
              <a:schemeClr val="tx1">
                <a:lumMod val="75000"/>
                <a:lumOff val="25000"/>
              </a:schemeClr>
            </a:solid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randombar(horizontal)">
                                      <p:cBhvr>
                                        <p:cTn id="7" dur="500"/>
                                        <p:tgtEl>
                                          <p:spTgt spid="2">
                                            <p:bg/>
                                          </p:spTgt>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1" dur="5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6" dur="500"/>
                                        <p:tgtEl>
                                          <p:spTgt spid="2">
                                            <p:txEl>
                                              <p:pRg st="1" end="1"/>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4" dur="500"/>
                                        <p:tgtEl>
                                          <p:spTgt spid="2">
                                            <p:txEl>
                                              <p:pRg st="2" end="2"/>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randombar(horizont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4" descr="http://aipetcher.files.wordpress.com/2009/12/1st-mcdonal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Title 1"/>
          <p:cNvSpPr>
            <a:spLocks noGrp="1"/>
          </p:cNvSpPr>
          <p:nvPr>
            <p:ph type="ctrTitle"/>
          </p:nvPr>
        </p:nvSpPr>
        <p:spPr>
          <a:xfrm>
            <a:off x="152400" y="0"/>
            <a:ext cx="7772400" cy="1143000"/>
          </a:xfrm>
        </p:spPr>
        <p:txBody>
          <a:bodyPr/>
          <a:lstStyle/>
          <a:p>
            <a:r>
              <a:rPr lang="en-US" altLang="en-US" sz="5400">
                <a:solidFill>
                  <a:schemeClr val="bg1"/>
                </a:solidFill>
              </a:rPr>
              <a:t>The Affluent Society</a:t>
            </a:r>
          </a:p>
        </p:txBody>
      </p:sp>
      <p:sp>
        <p:nvSpPr>
          <p:cNvPr id="3" name="Subtitle 2"/>
          <p:cNvSpPr>
            <a:spLocks noGrp="1"/>
          </p:cNvSpPr>
          <p:nvPr>
            <p:ph type="subTitle" idx="1"/>
          </p:nvPr>
        </p:nvSpPr>
        <p:spPr>
          <a:xfrm>
            <a:off x="228600" y="1066800"/>
            <a:ext cx="7543800" cy="1123950"/>
          </a:xfrm>
        </p:spPr>
        <p:txBody>
          <a:bodyPr/>
          <a:lstStyle/>
          <a:p>
            <a:r>
              <a:rPr lang="en-US" altLang="en-US">
                <a:solidFill>
                  <a:schemeClr val="bg1"/>
                </a:solidFill>
                <a:effectLst>
                  <a:outerShdw blurRad="38100" dist="38100" dir="2700000" algn="tl">
                    <a:srgbClr val="C0C0C0"/>
                  </a:outerShdw>
                </a:effectLst>
              </a:rPr>
              <a:t>Making America the Best Place to Live</a:t>
            </a:r>
          </a:p>
        </p:txBody>
      </p:sp>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http://www.sallyedelsteincollage.com/users/SallyEdelstein12616/images/SallyEdelstein12616127258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00100" y="2588839"/>
            <a:ext cx="7543800" cy="1676400"/>
          </a:xfrm>
        </p:spPr>
        <p:txBody>
          <a:bodyPr rtlCol="0">
            <a:noAutofit/>
          </a:bodyPr>
          <a:lstStyle/>
          <a:p>
            <a:pPr fontAlgn="auto">
              <a:spcAft>
                <a:spcPts val="0"/>
              </a:spcAft>
              <a:defRPr/>
            </a:pPr>
            <a:r>
              <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ea typeface="+mj-ea"/>
              </a:rPr>
              <a:t>Postwar Consumerism</a:t>
            </a:r>
            <a:endParaRPr lang="en-US" sz="6000" dirty="0">
              <a:solidFill>
                <a:schemeClr val="tx1">
                  <a:lumMod val="85000"/>
                  <a:lumOff val="15000"/>
                </a:schemeClr>
              </a:solidFill>
              <a:ea typeface="+mj-ea"/>
            </a:endParaRPr>
          </a:p>
        </p:txBody>
      </p:sp>
      <p:sp>
        <p:nvSpPr>
          <p:cNvPr id="4" name="Text Placeholder 3"/>
          <p:cNvSpPr>
            <a:spLocks noGrp="1"/>
          </p:cNvSpPr>
          <p:nvPr>
            <p:ph type="body" idx="1"/>
          </p:nvPr>
        </p:nvSpPr>
        <p:spPr>
          <a:xfrm>
            <a:off x="838200" y="4114800"/>
            <a:ext cx="6858000" cy="914400"/>
          </a:xfrm>
        </p:spPr>
        <p:txBody>
          <a:bodyPr/>
          <a:lstStyle/>
          <a:p>
            <a:r>
              <a:rPr lang="en-US" altLang="en-US" sz="4000" b="1" i="1">
                <a:solidFill>
                  <a:schemeClr val="bg1"/>
                </a:solidFill>
                <a:effectLst>
                  <a:outerShdw blurRad="38100" dist="38100" dir="2700000" algn="tl">
                    <a:srgbClr val="C0C0C0"/>
                  </a:outerShdw>
                </a:effectLst>
              </a:rPr>
              <a:t>Keeping up with the Joneses</a:t>
            </a:r>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762000" y="4572000"/>
            <a:ext cx="4090901" cy="1600200"/>
          </a:xfrm>
        </p:spPr>
        <p:txBody>
          <a:bodyPr/>
          <a:lstStyle/>
          <a:p>
            <a:r>
              <a:rPr lang="en-US" altLang="en-US" sz="4400" dirty="0"/>
              <a:t>Post-War Consumerism</a:t>
            </a:r>
          </a:p>
        </p:txBody>
      </p:sp>
      <p:sp>
        <p:nvSpPr>
          <p:cNvPr id="33794" name="Content Placeholder 2"/>
          <p:cNvSpPr>
            <a:spLocks noGrp="1"/>
          </p:cNvSpPr>
          <p:nvPr>
            <p:ph idx="1"/>
          </p:nvPr>
        </p:nvSpPr>
        <p:spPr>
          <a:xfrm>
            <a:off x="533400" y="598488"/>
            <a:ext cx="4903788" cy="3886200"/>
          </a:xfrm>
        </p:spPr>
        <p:txBody>
          <a:bodyPr/>
          <a:lstStyle/>
          <a:p>
            <a:pPr>
              <a:spcBef>
                <a:spcPct val="0"/>
              </a:spcBef>
            </a:pPr>
            <a:r>
              <a:rPr lang="en-US" altLang="en-US" sz="2800" dirty="0"/>
              <a:t>Fordism</a:t>
            </a:r>
          </a:p>
          <a:p>
            <a:pPr>
              <a:spcBef>
                <a:spcPct val="0"/>
              </a:spcBef>
            </a:pPr>
            <a:r>
              <a:rPr lang="en-US" altLang="en-US" sz="2800" dirty="0"/>
              <a:t>Consumerism</a:t>
            </a:r>
          </a:p>
          <a:p>
            <a:pPr>
              <a:spcBef>
                <a:spcPct val="0"/>
              </a:spcBef>
            </a:pPr>
            <a:r>
              <a:rPr lang="en-US" altLang="en-US" sz="2800" dirty="0"/>
              <a:t>“Keeping up with the Joneses”</a:t>
            </a:r>
            <a:endParaRPr lang="en-US" altLang="ja-JP" sz="2800" dirty="0"/>
          </a:p>
          <a:p>
            <a:pPr>
              <a:spcBef>
                <a:spcPct val="0"/>
              </a:spcBef>
            </a:pPr>
            <a:r>
              <a:rPr lang="en-US" altLang="en-US" sz="2800" dirty="0"/>
              <a:t>More wealth = more luxury items</a:t>
            </a:r>
          </a:p>
          <a:p>
            <a:pPr>
              <a:spcBef>
                <a:spcPct val="0"/>
              </a:spcBef>
            </a:pPr>
            <a:r>
              <a:rPr lang="en-US" altLang="en-US" sz="2800" dirty="0"/>
              <a:t>Consumer and household items</a:t>
            </a:r>
          </a:p>
          <a:p>
            <a:pPr lvl="1">
              <a:spcBef>
                <a:spcPct val="0"/>
              </a:spcBef>
            </a:pPr>
            <a:r>
              <a:rPr lang="en-US" altLang="en-US" sz="2800" dirty="0"/>
              <a:t>Ease, comfort, effort </a:t>
            </a:r>
          </a:p>
          <a:p>
            <a:pPr>
              <a:spcBef>
                <a:spcPct val="0"/>
              </a:spcBef>
            </a:pPr>
            <a:r>
              <a:rPr lang="en-US" altLang="en-US" sz="2800" dirty="0"/>
              <a:t>Highly influenced by print and television advertising</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4881">
            <a:off x="6188075" y="193675"/>
            <a:ext cx="2660650" cy="2636838"/>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37353">
            <a:off x="5178425" y="2543175"/>
            <a:ext cx="3116263" cy="220345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4" descr="http://images1.wikia.nocookie.net/__cb20110314214443/disney/images/9/99/Bucky_Beaver.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84011">
            <a:off x="4992688" y="4851400"/>
            <a:ext cx="190817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2" descr="http://www.bryanfields.com/samples/alka/mem/pix/006sp.gif">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l="30556" t="11111" r="16667"/>
          <a:stretch>
            <a:fillRect/>
          </a:stretch>
        </p:blipFill>
        <p:spPr bwMode="auto">
          <a:xfrm rot="502057">
            <a:off x="7210425" y="4648200"/>
            <a:ext cx="162877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3794">
                                            <p:txEl>
                                              <p:pRg st="0" end="0"/>
                                            </p:txEl>
                                          </p:spTgt>
                                        </p:tgtEl>
                                        <p:attrNameLst>
                                          <p:attrName>style.visibility</p:attrName>
                                        </p:attrNameLst>
                                      </p:cBhvr>
                                      <p:to>
                                        <p:strVal val="visible"/>
                                      </p:to>
                                    </p:set>
                                    <p:animEffect transition="in" filter="randombar(horizontal)">
                                      <p:cBhvr>
                                        <p:cTn id="7" dur="500"/>
                                        <p:tgtEl>
                                          <p:spTgt spid="3379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3794">
                                            <p:txEl>
                                              <p:pRg st="1" end="1"/>
                                            </p:txEl>
                                          </p:spTgt>
                                        </p:tgtEl>
                                        <p:attrNameLst>
                                          <p:attrName>style.visibility</p:attrName>
                                        </p:attrNameLst>
                                      </p:cBhvr>
                                      <p:to>
                                        <p:strVal val="visible"/>
                                      </p:to>
                                    </p:set>
                                    <p:animEffect transition="in" filter="randombar(horizontal)">
                                      <p:cBhvr>
                                        <p:cTn id="12" dur="500"/>
                                        <p:tgtEl>
                                          <p:spTgt spid="3379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3794">
                                            <p:txEl>
                                              <p:pRg st="2" end="2"/>
                                            </p:txEl>
                                          </p:spTgt>
                                        </p:tgtEl>
                                        <p:attrNameLst>
                                          <p:attrName>style.visibility</p:attrName>
                                        </p:attrNameLst>
                                      </p:cBhvr>
                                      <p:to>
                                        <p:strVal val="visible"/>
                                      </p:to>
                                    </p:set>
                                    <p:animEffect transition="in" filter="randombar(horizontal)">
                                      <p:cBhvr>
                                        <p:cTn id="17" dur="500"/>
                                        <p:tgtEl>
                                          <p:spTgt spid="3379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3794">
                                            <p:txEl>
                                              <p:pRg st="3" end="3"/>
                                            </p:txEl>
                                          </p:spTgt>
                                        </p:tgtEl>
                                        <p:attrNameLst>
                                          <p:attrName>style.visibility</p:attrName>
                                        </p:attrNameLst>
                                      </p:cBhvr>
                                      <p:to>
                                        <p:strVal val="visible"/>
                                      </p:to>
                                    </p:set>
                                    <p:animEffect transition="in" filter="randombar(horizontal)">
                                      <p:cBhvr>
                                        <p:cTn id="22" dur="500"/>
                                        <p:tgtEl>
                                          <p:spTgt spid="3379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3794">
                                            <p:txEl>
                                              <p:pRg st="4" end="4"/>
                                            </p:txEl>
                                          </p:spTgt>
                                        </p:tgtEl>
                                        <p:attrNameLst>
                                          <p:attrName>style.visibility</p:attrName>
                                        </p:attrNameLst>
                                      </p:cBhvr>
                                      <p:to>
                                        <p:strVal val="visible"/>
                                      </p:to>
                                    </p:set>
                                    <p:animEffect transition="in" filter="randombar(horizontal)">
                                      <p:cBhvr>
                                        <p:cTn id="27" dur="500"/>
                                        <p:tgtEl>
                                          <p:spTgt spid="33794">
                                            <p:txEl>
                                              <p:pRg st="4" end="4"/>
                                            </p:txEl>
                                          </p:spTgt>
                                        </p:tgtEl>
                                      </p:cBhvr>
                                    </p:animEffect>
                                  </p:childTnLst>
                                </p:cTn>
                              </p:par>
                            </p:childTnLst>
                          </p:cTn>
                        </p:par>
                        <p:par>
                          <p:cTn id="28" fill="hold">
                            <p:stCondLst>
                              <p:cond delay="500"/>
                            </p:stCondLst>
                            <p:childTnLst>
                              <p:par>
                                <p:cTn id="29" presetID="14" presetClass="entr" presetSubtype="10" fill="hold" nodeType="afterEffect">
                                  <p:stCondLst>
                                    <p:cond delay="0"/>
                                  </p:stCondLst>
                                  <p:childTnLst>
                                    <p:set>
                                      <p:cBhvr>
                                        <p:cTn id="30" dur="1" fill="hold">
                                          <p:stCondLst>
                                            <p:cond delay="0"/>
                                          </p:stCondLst>
                                        </p:cTn>
                                        <p:tgtEl>
                                          <p:spTgt spid="33794">
                                            <p:txEl>
                                              <p:pRg st="5" end="5"/>
                                            </p:txEl>
                                          </p:spTgt>
                                        </p:tgtEl>
                                        <p:attrNameLst>
                                          <p:attrName>style.visibility</p:attrName>
                                        </p:attrNameLst>
                                      </p:cBhvr>
                                      <p:to>
                                        <p:strVal val="visible"/>
                                      </p:to>
                                    </p:set>
                                    <p:animEffect transition="in" filter="randombar(horizontal)">
                                      <p:cBhvr>
                                        <p:cTn id="31" dur="500"/>
                                        <p:tgtEl>
                                          <p:spTgt spid="33794">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3794">
                                            <p:txEl>
                                              <p:pRg st="6" end="6"/>
                                            </p:txEl>
                                          </p:spTgt>
                                        </p:tgtEl>
                                        <p:attrNameLst>
                                          <p:attrName>style.visibility</p:attrName>
                                        </p:attrNameLst>
                                      </p:cBhvr>
                                      <p:to>
                                        <p:strVal val="visible"/>
                                      </p:to>
                                    </p:set>
                                    <p:animEffect transition="in" filter="randombar(horizontal)">
                                      <p:cBhvr>
                                        <p:cTn id="36" dur="500"/>
                                        <p:tgtEl>
                                          <p:spTgt spid="3379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p:nvPr>
        </p:nvSpPr>
        <p:spPr>
          <a:xfrm>
            <a:off x="762000" y="5029200"/>
            <a:ext cx="7543800" cy="1143000"/>
          </a:xfrm>
        </p:spPr>
        <p:txBody>
          <a:bodyPr/>
          <a:lstStyle/>
          <a:p>
            <a:r>
              <a:rPr lang="en-US" altLang="en-US" sz="4800" dirty="0"/>
              <a:t>Post-War Consumerism</a:t>
            </a:r>
          </a:p>
        </p:txBody>
      </p:sp>
      <p:sp>
        <p:nvSpPr>
          <p:cNvPr id="71683" name="Rectangle 3"/>
          <p:cNvSpPr>
            <a:spLocks noGrp="1" noChangeArrowheads="1"/>
          </p:cNvSpPr>
          <p:nvPr>
            <p:ph idx="1"/>
          </p:nvPr>
        </p:nvSpPr>
        <p:spPr>
          <a:xfrm>
            <a:off x="762000" y="609600"/>
            <a:ext cx="7543800" cy="4724400"/>
          </a:xfrm>
        </p:spPr>
        <p:txBody>
          <a:bodyPr>
            <a:normAutofit/>
          </a:bodyPr>
          <a:lstStyle/>
          <a:p>
            <a:pPr>
              <a:lnSpc>
                <a:spcPct val="80000"/>
              </a:lnSpc>
            </a:pPr>
            <a:r>
              <a:rPr lang="en-US" altLang="en-US" dirty="0"/>
              <a:t>Introduction of the “Diner’s Club Card” – the first credit card (1950)</a:t>
            </a:r>
          </a:p>
          <a:p>
            <a:pPr>
              <a:lnSpc>
                <a:spcPct val="80000"/>
              </a:lnSpc>
            </a:pPr>
            <a:r>
              <a:rPr lang="en-US" altLang="en-US" dirty="0"/>
              <a:t>Zenith introduces "lazy bones" tuning - change all television stations from the comfort of your easy chair. Hand held device plugs into TV </a:t>
            </a:r>
          </a:p>
          <a:p>
            <a:pPr>
              <a:lnSpc>
                <a:spcPct val="80000"/>
              </a:lnSpc>
            </a:pPr>
            <a:r>
              <a:rPr lang="en-US" altLang="en-US" dirty="0"/>
              <a:t>Telephone Answering Machine created by Bell Laboratories and Western Electric</a:t>
            </a:r>
          </a:p>
          <a:p>
            <a:pPr>
              <a:lnSpc>
                <a:spcPct val="80000"/>
              </a:lnSpc>
            </a:pPr>
            <a:r>
              <a:rPr lang="en-US" altLang="en-US" dirty="0"/>
              <a:t>Chrysler Corporation introduces power steering, which they called </a:t>
            </a:r>
            <a:r>
              <a:rPr lang="en-US" altLang="en-US" dirty="0" err="1"/>
              <a:t>Hydraguide</a:t>
            </a:r>
            <a:endParaRPr lang="en-US" altLang="en-US" dirty="0"/>
          </a:p>
          <a:p>
            <a:pPr>
              <a:lnSpc>
                <a:spcPct val="80000"/>
              </a:lnSpc>
            </a:pPr>
            <a:r>
              <a:rPr lang="en-US" altLang="en-US" dirty="0"/>
              <a:t>Dow Chemical creates Saran Wrap</a:t>
            </a:r>
          </a:p>
          <a:p>
            <a:pPr>
              <a:lnSpc>
                <a:spcPct val="80000"/>
              </a:lnSpc>
            </a:pPr>
            <a:r>
              <a:rPr lang="en-US" altLang="en-US" dirty="0"/>
              <a:t>General Electric introduces colored kitchen appliances</a:t>
            </a:r>
          </a:p>
          <a:p>
            <a:pPr>
              <a:lnSpc>
                <a:spcPct val="80000"/>
              </a:lnSpc>
            </a:pPr>
            <a:r>
              <a:rPr lang="en-US" altLang="en-US" dirty="0"/>
              <a:t>Secretary Bette Nesmith Graham invented "Mistake Out" later renamed, Liquid Paper</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1683">
                                            <p:txEl>
                                              <p:pRg st="0" end="0"/>
                                            </p:txEl>
                                          </p:spTgt>
                                        </p:tgtEl>
                                        <p:attrNameLst>
                                          <p:attrName>style.visibility</p:attrName>
                                        </p:attrNameLst>
                                      </p:cBhvr>
                                      <p:to>
                                        <p:strVal val="visible"/>
                                      </p:to>
                                    </p:set>
                                    <p:animEffect transition="in" filter="wipe(up)">
                                      <p:cBhvr>
                                        <p:cTn id="7" dur="500"/>
                                        <p:tgtEl>
                                          <p:spTgt spid="71683">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71683">
                                            <p:txEl>
                                              <p:pRg st="1" end="1"/>
                                            </p:txEl>
                                          </p:spTgt>
                                        </p:tgtEl>
                                        <p:attrNameLst>
                                          <p:attrName>style.visibility</p:attrName>
                                        </p:attrNameLst>
                                      </p:cBhvr>
                                      <p:to>
                                        <p:strVal val="visible"/>
                                      </p:to>
                                    </p:set>
                                    <p:animEffect transition="in" filter="wipe(up)">
                                      <p:cBhvr>
                                        <p:cTn id="11" dur="500"/>
                                        <p:tgtEl>
                                          <p:spTgt spid="71683">
                                            <p:txEl>
                                              <p:pRg st="1" end="1"/>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71683">
                                            <p:txEl>
                                              <p:pRg st="2" end="2"/>
                                            </p:txEl>
                                          </p:spTgt>
                                        </p:tgtEl>
                                        <p:attrNameLst>
                                          <p:attrName>style.visibility</p:attrName>
                                        </p:attrNameLst>
                                      </p:cBhvr>
                                      <p:to>
                                        <p:strVal val="visible"/>
                                      </p:to>
                                    </p:set>
                                    <p:animEffect transition="in" filter="wipe(up)">
                                      <p:cBhvr>
                                        <p:cTn id="15" dur="500"/>
                                        <p:tgtEl>
                                          <p:spTgt spid="71683">
                                            <p:txEl>
                                              <p:pRg st="2" end="2"/>
                                            </p:txEl>
                                          </p:spTgt>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71683">
                                            <p:txEl>
                                              <p:pRg st="3" end="3"/>
                                            </p:txEl>
                                          </p:spTgt>
                                        </p:tgtEl>
                                        <p:attrNameLst>
                                          <p:attrName>style.visibility</p:attrName>
                                        </p:attrNameLst>
                                      </p:cBhvr>
                                      <p:to>
                                        <p:strVal val="visible"/>
                                      </p:to>
                                    </p:set>
                                    <p:animEffect transition="in" filter="wipe(up)">
                                      <p:cBhvr>
                                        <p:cTn id="19" dur="500"/>
                                        <p:tgtEl>
                                          <p:spTgt spid="71683">
                                            <p:txEl>
                                              <p:pRg st="3" end="3"/>
                                            </p:txEl>
                                          </p:spTgt>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71683">
                                            <p:txEl>
                                              <p:pRg st="4" end="4"/>
                                            </p:txEl>
                                          </p:spTgt>
                                        </p:tgtEl>
                                        <p:attrNameLst>
                                          <p:attrName>style.visibility</p:attrName>
                                        </p:attrNameLst>
                                      </p:cBhvr>
                                      <p:to>
                                        <p:strVal val="visible"/>
                                      </p:to>
                                    </p:set>
                                    <p:animEffect transition="in" filter="wipe(up)">
                                      <p:cBhvr>
                                        <p:cTn id="23" dur="500"/>
                                        <p:tgtEl>
                                          <p:spTgt spid="71683">
                                            <p:txEl>
                                              <p:pRg st="4" end="4"/>
                                            </p:txEl>
                                          </p:spTgt>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71683">
                                            <p:txEl>
                                              <p:pRg st="5" end="5"/>
                                            </p:txEl>
                                          </p:spTgt>
                                        </p:tgtEl>
                                        <p:attrNameLst>
                                          <p:attrName>style.visibility</p:attrName>
                                        </p:attrNameLst>
                                      </p:cBhvr>
                                      <p:to>
                                        <p:strVal val="visible"/>
                                      </p:to>
                                    </p:set>
                                    <p:animEffect transition="in" filter="wipe(up)">
                                      <p:cBhvr>
                                        <p:cTn id="27" dur="500"/>
                                        <p:tgtEl>
                                          <p:spTgt spid="71683">
                                            <p:txEl>
                                              <p:pRg st="5" end="5"/>
                                            </p:txEl>
                                          </p:spTgt>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71683">
                                            <p:txEl>
                                              <p:pRg st="6" end="6"/>
                                            </p:txEl>
                                          </p:spTgt>
                                        </p:tgtEl>
                                        <p:attrNameLst>
                                          <p:attrName>style.visibility</p:attrName>
                                        </p:attrNameLst>
                                      </p:cBhvr>
                                      <p:to>
                                        <p:strVal val="visible"/>
                                      </p:to>
                                    </p:set>
                                    <p:animEffect transition="in" filter="wipe(up)">
                                      <p:cBhvr>
                                        <p:cTn id="31" dur="500"/>
                                        <p:tgtEl>
                                          <p:spTgt spid="7168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V_Ad"/>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l="2467" t="1666"/>
          <a:stretch>
            <a:fillRect/>
          </a:stretch>
        </p:blipFill>
        <p:spPr bwMode="auto">
          <a:xfrm rot="366365">
            <a:off x="6096000" y="2438400"/>
            <a:ext cx="2757488" cy="41148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Tupperware"/>
          <p:cNvPicPr>
            <a:picLocks noChangeAspect="1" noChangeArrowheads="1"/>
          </p:cNvPicPr>
          <p:nvPr/>
        </p:nvPicPr>
        <p:blipFill>
          <a:blip r:embed="rId4">
            <a:extLst>
              <a:ext uri="{28A0092B-C50C-407E-A947-70E740481C1C}">
                <a14:useLocalDpi xmlns:a14="http://schemas.microsoft.com/office/drawing/2010/main" val="0"/>
              </a:ext>
            </a:extLst>
          </a:blip>
          <a:srcRect r="8974"/>
          <a:stretch>
            <a:fillRect/>
          </a:stretch>
        </p:blipFill>
        <p:spPr bwMode="auto">
          <a:xfrm rot="278816">
            <a:off x="3276600" y="3124200"/>
            <a:ext cx="2244725" cy="3459163"/>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4" name="Picture 2" descr="http://3.bp.blogspot.com/_OJRwHE_EszA/SxVBwGujxnI/AAAAAAAAFQU/n1G3KxqTivg/s1600/1950s+CHESTERFIELD+Lucille+Ball+vintage+cigarettes+advertisement+hollywood+smoking.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35830">
            <a:off x="1116013" y="-1588"/>
            <a:ext cx="2605087" cy="3352801"/>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6" name="Picture 4" descr="http://www.blogcdn.com/money.aol.co.uk/media/2011/09/aatid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800900">
            <a:off x="4746625" y="293688"/>
            <a:ext cx="2125663" cy="2805112"/>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8" name="Picture 6" descr="http://www.vintageculture.net/images/coke-coca-cola-marketing-vintage-cola-advertisin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72120">
            <a:off x="327025" y="3178175"/>
            <a:ext cx="2590800" cy="3386138"/>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3" name="Content Placeholder 1"/>
          <p:cNvSpPr>
            <a:spLocks noGrp="1"/>
          </p:cNvSpPr>
          <p:nvPr>
            <p:ph idx="1"/>
          </p:nvPr>
        </p:nvSpPr>
        <p:spPr>
          <a:xfrm>
            <a:off x="762000" y="533400"/>
            <a:ext cx="7543800" cy="4343400"/>
          </a:xfrm>
          <a:solidFill>
            <a:schemeClr val="bg1">
              <a:lumMod val="95000"/>
              <a:alpha val="70000"/>
            </a:schemeClr>
          </a:solidFill>
        </p:spPr>
        <p:txBody>
          <a:bodyPr>
            <a:noAutofit/>
          </a:bodyPr>
          <a:lstStyle/>
          <a:p>
            <a:pPr>
              <a:spcBef>
                <a:spcPct val="0"/>
              </a:spcBef>
            </a:pPr>
            <a:r>
              <a:rPr lang="en-US" altLang="en-US" sz="4000" dirty="0">
                <a:solidFill>
                  <a:srgbClr val="227A8F"/>
                </a:solidFill>
              </a:rPr>
              <a:t>Conformity as the new “normal”</a:t>
            </a:r>
          </a:p>
          <a:p>
            <a:pPr lvl="1">
              <a:spcBef>
                <a:spcPct val="0"/>
              </a:spcBef>
            </a:pPr>
            <a:r>
              <a:rPr lang="en-US" altLang="en-US" sz="3600" dirty="0">
                <a:solidFill>
                  <a:srgbClr val="227A8F"/>
                </a:solidFill>
              </a:rPr>
              <a:t>Reaction to upheaval of  WWII</a:t>
            </a:r>
          </a:p>
          <a:p>
            <a:pPr lvl="1">
              <a:spcBef>
                <a:spcPct val="0"/>
              </a:spcBef>
            </a:pPr>
            <a:r>
              <a:rPr lang="en-US" altLang="en-US" sz="3600" dirty="0">
                <a:solidFill>
                  <a:srgbClr val="227A8F"/>
                </a:solidFill>
              </a:rPr>
              <a:t>Fears of communist infiltration</a:t>
            </a:r>
          </a:p>
          <a:p>
            <a:pPr lvl="1">
              <a:spcBef>
                <a:spcPct val="0"/>
              </a:spcBef>
            </a:pPr>
            <a:r>
              <a:rPr lang="en-US" altLang="en-US" sz="3600" dirty="0">
                <a:solidFill>
                  <a:srgbClr val="227A8F"/>
                </a:solidFill>
              </a:rPr>
              <a:t>Conformity = unity</a:t>
            </a:r>
          </a:p>
          <a:p>
            <a:pPr>
              <a:spcBef>
                <a:spcPct val="0"/>
              </a:spcBef>
            </a:pPr>
            <a:r>
              <a:rPr lang="en-US" altLang="en-US" sz="4000" dirty="0">
                <a:solidFill>
                  <a:srgbClr val="227A8F"/>
                </a:solidFill>
              </a:rPr>
              <a:t>American Dream</a:t>
            </a:r>
          </a:p>
          <a:p>
            <a:pPr>
              <a:spcBef>
                <a:spcPct val="0"/>
              </a:spcBef>
            </a:pPr>
            <a:r>
              <a:rPr lang="en-US" altLang="en-US" sz="4000" dirty="0">
                <a:solidFill>
                  <a:srgbClr val="227A8F"/>
                </a:solidFill>
              </a:rPr>
              <a:t>Nuclear Family</a:t>
            </a:r>
          </a:p>
          <a:p>
            <a:pPr>
              <a:spcBef>
                <a:spcPct val="0"/>
              </a:spcBef>
            </a:pPr>
            <a:r>
              <a:rPr lang="en-US" altLang="en-US" sz="4000" dirty="0">
                <a:solidFill>
                  <a:srgbClr val="227A8F"/>
                </a:solidFill>
              </a:rPr>
              <a:t>Ideal, not necessarily reality</a:t>
            </a:r>
          </a:p>
        </p:txBody>
      </p:sp>
      <p:pic>
        <p:nvPicPr>
          <p:cNvPr id="2" name="Picture 1"/>
          <p:cNvPicPr>
            <a:picLocks noChangeAspect="1"/>
          </p:cNvPicPr>
          <p:nvPr/>
        </p:nvPicPr>
        <p:blipFill>
          <a:blip r:embed="rId4" cstate="print"/>
          <a:stretch>
            <a:fillRect/>
          </a:stretch>
        </p:blipFill>
        <p:spPr>
          <a:xfrm rot="658942">
            <a:off x="6675278" y="5113911"/>
            <a:ext cx="2244298" cy="14973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Rectangle 4"/>
          <p:cNvSpPr/>
          <p:nvPr/>
        </p:nvSpPr>
        <p:spPr>
          <a:xfrm>
            <a:off x="236340" y="5354763"/>
            <a:ext cx="6330580" cy="1015663"/>
          </a:xfrm>
          <a:prstGeom prst="rect">
            <a:avLst/>
          </a:prstGeom>
          <a:noFill/>
        </p:spPr>
        <p:txBody>
          <a:bodyPr wrap="none" lIns="91440" tIns="45720" rIns="91440" bIns="45720">
            <a:spAutoFit/>
          </a:bodyPr>
          <a:lstStyle/>
          <a:p>
            <a:pPr algn="ctr"/>
            <a:r>
              <a:rPr lang="en-US" sz="6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j-lt"/>
              </a:rPr>
              <a:t>A New Normalcy</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433">
                                            <p:bg/>
                                          </p:spTgt>
                                        </p:tgtEl>
                                        <p:attrNameLst>
                                          <p:attrName>style.visibility</p:attrName>
                                        </p:attrNameLst>
                                      </p:cBhvr>
                                      <p:to>
                                        <p:strVal val="visible"/>
                                      </p:to>
                                    </p:set>
                                    <p:animEffect transition="in" filter="wipe(up)">
                                      <p:cBhvr>
                                        <p:cTn id="7" dur="500"/>
                                        <p:tgtEl>
                                          <p:spTgt spid="18433">
                                            <p:bg/>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8433">
                                            <p:txEl>
                                              <p:pRg st="0" end="0"/>
                                            </p:txEl>
                                          </p:spTgt>
                                        </p:tgtEl>
                                        <p:attrNameLst>
                                          <p:attrName>style.visibility</p:attrName>
                                        </p:attrNameLst>
                                      </p:cBhvr>
                                      <p:to>
                                        <p:strVal val="visible"/>
                                      </p:to>
                                    </p:set>
                                    <p:animEffect transition="in" filter="wipe(up)">
                                      <p:cBhvr>
                                        <p:cTn id="11" dur="500"/>
                                        <p:tgtEl>
                                          <p:spTgt spid="1843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8433">
                                            <p:txEl>
                                              <p:pRg st="1" end="1"/>
                                            </p:txEl>
                                          </p:spTgt>
                                        </p:tgtEl>
                                        <p:attrNameLst>
                                          <p:attrName>style.visibility</p:attrName>
                                        </p:attrNameLst>
                                      </p:cBhvr>
                                      <p:to>
                                        <p:strVal val="visible"/>
                                      </p:to>
                                    </p:set>
                                    <p:animEffect transition="in" filter="wipe(up)">
                                      <p:cBhvr>
                                        <p:cTn id="16" dur="500"/>
                                        <p:tgtEl>
                                          <p:spTgt spid="18433">
                                            <p:txEl>
                                              <p:pRg st="1" end="1"/>
                                            </p:txEl>
                                          </p:spTgt>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18433">
                                            <p:txEl>
                                              <p:pRg st="2" end="2"/>
                                            </p:txEl>
                                          </p:spTgt>
                                        </p:tgtEl>
                                        <p:attrNameLst>
                                          <p:attrName>style.visibility</p:attrName>
                                        </p:attrNameLst>
                                      </p:cBhvr>
                                      <p:to>
                                        <p:strVal val="visible"/>
                                      </p:to>
                                    </p:set>
                                    <p:animEffect transition="in" filter="wipe(up)">
                                      <p:cBhvr>
                                        <p:cTn id="20" dur="500"/>
                                        <p:tgtEl>
                                          <p:spTgt spid="18433">
                                            <p:txEl>
                                              <p:pRg st="2" end="2"/>
                                            </p:txEl>
                                          </p:spTgt>
                                        </p:tgtEl>
                                      </p:cBhvr>
                                    </p:animEffect>
                                  </p:childTnLst>
                                </p:cTn>
                              </p:par>
                            </p:childTnLst>
                          </p:cTn>
                        </p:par>
                        <p:par>
                          <p:cTn id="21" fill="hold">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18433">
                                            <p:txEl>
                                              <p:pRg st="3" end="3"/>
                                            </p:txEl>
                                          </p:spTgt>
                                        </p:tgtEl>
                                        <p:attrNameLst>
                                          <p:attrName>style.visibility</p:attrName>
                                        </p:attrNameLst>
                                      </p:cBhvr>
                                      <p:to>
                                        <p:strVal val="visible"/>
                                      </p:to>
                                    </p:set>
                                    <p:animEffect transition="in" filter="wipe(up)">
                                      <p:cBhvr>
                                        <p:cTn id="24" dur="500"/>
                                        <p:tgtEl>
                                          <p:spTgt spid="1843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8433">
                                            <p:txEl>
                                              <p:pRg st="4" end="4"/>
                                            </p:txEl>
                                          </p:spTgt>
                                        </p:tgtEl>
                                        <p:attrNameLst>
                                          <p:attrName>style.visibility</p:attrName>
                                        </p:attrNameLst>
                                      </p:cBhvr>
                                      <p:to>
                                        <p:strVal val="visible"/>
                                      </p:to>
                                    </p:set>
                                    <p:animEffect transition="in" filter="wipe(up)">
                                      <p:cBhvr>
                                        <p:cTn id="29" dur="500"/>
                                        <p:tgtEl>
                                          <p:spTgt spid="1843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8433">
                                            <p:txEl>
                                              <p:pRg st="5" end="5"/>
                                            </p:txEl>
                                          </p:spTgt>
                                        </p:tgtEl>
                                        <p:attrNameLst>
                                          <p:attrName>style.visibility</p:attrName>
                                        </p:attrNameLst>
                                      </p:cBhvr>
                                      <p:to>
                                        <p:strVal val="visible"/>
                                      </p:to>
                                    </p:set>
                                    <p:animEffect transition="in" filter="wipe(up)">
                                      <p:cBhvr>
                                        <p:cTn id="34" dur="500"/>
                                        <p:tgtEl>
                                          <p:spTgt spid="18433">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8433">
                                            <p:txEl>
                                              <p:pRg st="6" end="6"/>
                                            </p:txEl>
                                          </p:spTgt>
                                        </p:tgtEl>
                                        <p:attrNameLst>
                                          <p:attrName>style.visibility</p:attrName>
                                        </p:attrNameLst>
                                      </p:cBhvr>
                                      <p:to>
                                        <p:strVal val="visible"/>
                                      </p:to>
                                    </p:set>
                                    <p:animEffect transition="in" filter="wipe(up)">
                                      <p:cBhvr>
                                        <p:cTn id="39" dur="500"/>
                                        <p:tgtEl>
                                          <p:spTgt spid="1843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3"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89744">
            <a:off x="1862138" y="4502150"/>
            <a:ext cx="2767012" cy="2182813"/>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Content Placeholder 1"/>
          <p:cNvSpPr>
            <a:spLocks noGrp="1"/>
          </p:cNvSpPr>
          <p:nvPr>
            <p:ph idx="1"/>
          </p:nvPr>
        </p:nvSpPr>
        <p:spPr>
          <a:xfrm>
            <a:off x="5181600" y="1481138"/>
            <a:ext cx="3733800" cy="4767262"/>
          </a:xfrm>
        </p:spPr>
        <p:txBody>
          <a:bodyPr/>
          <a:lstStyle/>
          <a:p>
            <a:r>
              <a:rPr lang="en-US" altLang="en-US" sz="3200" dirty="0"/>
              <a:t>Average income triples between 1940-60</a:t>
            </a:r>
          </a:p>
          <a:p>
            <a:r>
              <a:rPr lang="en-US" altLang="en-US" sz="3200" dirty="0"/>
              <a:t>Home ownership increases (GI Bill)</a:t>
            </a:r>
          </a:p>
          <a:p>
            <a:r>
              <a:rPr lang="en-US" altLang="en-US" sz="3200" dirty="0"/>
              <a:t>Americans move to white collar and service jobs</a:t>
            </a:r>
          </a:p>
          <a:p>
            <a:endParaRPr lang="en-US" alt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76045">
            <a:off x="49213" y="2184400"/>
            <a:ext cx="2654300" cy="2633663"/>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312176">
            <a:off x="2492375" y="1401763"/>
            <a:ext cx="2487613" cy="29718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62000" y="381299"/>
            <a:ext cx="7543800" cy="990301"/>
          </a:xfrm>
        </p:spPr>
        <p:txBody>
          <a:bodyPr/>
          <a:lstStyle/>
          <a:p>
            <a:r>
              <a:rPr lang="en-US" dirty="0"/>
              <a:t>The Affluent Society</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Effect transition="in" filter="randombar(horizontal)">
                                      <p:cBhvr>
                                        <p:cTn id="7" dur="500"/>
                                        <p:tgtEl>
                                          <p:spTgt spid="92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219">
                                            <p:txEl>
                                              <p:pRg st="1" end="1"/>
                                            </p:txEl>
                                          </p:spTgt>
                                        </p:tgtEl>
                                        <p:attrNameLst>
                                          <p:attrName>style.visibility</p:attrName>
                                        </p:attrNameLst>
                                      </p:cBhvr>
                                      <p:to>
                                        <p:strVal val="visible"/>
                                      </p:to>
                                    </p:set>
                                    <p:animEffect transition="in" filter="randombar(horizontal)">
                                      <p:cBhvr>
                                        <p:cTn id="12" dur="500"/>
                                        <p:tgtEl>
                                          <p:spTgt spid="92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219">
                                            <p:txEl>
                                              <p:pRg st="2" end="2"/>
                                            </p:txEl>
                                          </p:spTgt>
                                        </p:tgtEl>
                                        <p:attrNameLst>
                                          <p:attrName>style.visibility</p:attrName>
                                        </p:attrNameLst>
                                      </p:cBhvr>
                                      <p:to>
                                        <p:strVal val="visible"/>
                                      </p:to>
                                    </p:set>
                                    <p:animEffect transition="in" filter="randombar(horizontal)">
                                      <p:cBhvr>
                                        <p:cTn id="17" dur="500"/>
                                        <p:tgtEl>
                                          <p:spTgt spid="92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533400"/>
            <a:ext cx="4210050" cy="4800600"/>
          </a:xfrm>
        </p:spPr>
        <p:txBody>
          <a:bodyPr>
            <a:normAutofit/>
          </a:bodyPr>
          <a:lstStyle/>
          <a:p>
            <a:pPr>
              <a:lnSpc>
                <a:spcPct val="80000"/>
              </a:lnSpc>
              <a:buClr>
                <a:srgbClr val="7ACBE0"/>
              </a:buClr>
            </a:pPr>
            <a:r>
              <a:rPr lang="en-US" altLang="en-US" sz="3100" dirty="0">
                <a:solidFill>
                  <a:schemeClr val="tx1"/>
                </a:solidFill>
              </a:rPr>
              <a:t>30 million in poverty, mostly minorities</a:t>
            </a:r>
          </a:p>
          <a:p>
            <a:pPr marL="822325" lvl="1" indent="-457200">
              <a:lnSpc>
                <a:spcPct val="80000"/>
              </a:lnSpc>
              <a:buClr>
                <a:srgbClr val="7ACBE0"/>
              </a:buClr>
            </a:pPr>
            <a:r>
              <a:rPr lang="en-US" altLang="en-US" sz="2700" dirty="0"/>
              <a:t>Most prevalent in inner cities</a:t>
            </a:r>
          </a:p>
          <a:p>
            <a:pPr marL="822325" lvl="1" indent="-457200">
              <a:lnSpc>
                <a:spcPct val="80000"/>
              </a:lnSpc>
              <a:buClr>
                <a:srgbClr val="7ACBE0"/>
              </a:buClr>
            </a:pPr>
            <a:r>
              <a:rPr lang="en-US" altLang="en-US" sz="2700" dirty="0"/>
              <a:t>“White Flight”</a:t>
            </a:r>
          </a:p>
          <a:p>
            <a:pPr>
              <a:lnSpc>
                <a:spcPct val="80000"/>
              </a:lnSpc>
              <a:buClr>
                <a:srgbClr val="7ACBE0"/>
              </a:buClr>
            </a:pPr>
            <a:r>
              <a:rPr lang="en-US" altLang="en-US" sz="3100" dirty="0">
                <a:solidFill>
                  <a:schemeClr val="tx1"/>
                </a:solidFill>
              </a:rPr>
              <a:t>Racial discrimination was prominent</a:t>
            </a:r>
          </a:p>
          <a:p>
            <a:pPr marL="822325" lvl="1" indent="-457200">
              <a:lnSpc>
                <a:spcPct val="80000"/>
              </a:lnSpc>
              <a:buClr>
                <a:srgbClr val="7ACBE0"/>
              </a:buClr>
            </a:pPr>
            <a:r>
              <a:rPr lang="en-US" altLang="en-US" sz="2700" dirty="0"/>
              <a:t>Discrimination in schools, housing, and hiring (only earned an average 51% of what whites earned)</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l="5824" t="5389" r="4054" b="17880"/>
          <a:stretch>
            <a:fillRect/>
          </a:stretch>
        </p:blipFill>
        <p:spPr bwMode="auto">
          <a:xfrm>
            <a:off x="4972050" y="533400"/>
            <a:ext cx="3486150" cy="46482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62000" y="4572000"/>
            <a:ext cx="7543800" cy="1600200"/>
          </a:xfrm>
        </p:spPr>
        <p:txBody>
          <a:bodyPr/>
          <a:lstStyle/>
          <a:p>
            <a:r>
              <a:rPr lang="en-US" sz="4800" dirty="0"/>
              <a:t>The Affluent(?) Society</a:t>
            </a: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7288" y="990600"/>
            <a:ext cx="4608512" cy="2057400"/>
          </a:xfrm>
        </p:spPr>
        <p:txBody>
          <a:bodyPr>
            <a:noAutofit/>
          </a:bodyPr>
          <a:lstStyle/>
          <a:p>
            <a:r>
              <a:rPr lang="en-US" altLang="en-US" sz="4400" i="1" cap="none"/>
              <a:t>“The Buck Stops Here”</a:t>
            </a:r>
          </a:p>
        </p:txBody>
      </p:sp>
      <p:sp>
        <p:nvSpPr>
          <p:cNvPr id="11266" name="Text Placeholder 2"/>
          <p:cNvSpPr>
            <a:spLocks noGrp="1"/>
          </p:cNvSpPr>
          <p:nvPr>
            <p:ph type="body" idx="1"/>
          </p:nvPr>
        </p:nvSpPr>
        <p:spPr>
          <a:xfrm>
            <a:off x="1447800" y="3124200"/>
            <a:ext cx="6858000" cy="914400"/>
          </a:xfrm>
        </p:spPr>
        <p:txBody>
          <a:bodyPr/>
          <a:lstStyle/>
          <a:p>
            <a:pPr algn="r"/>
            <a:r>
              <a:rPr lang="en-US" altLang="en-US"/>
              <a:t>Presidents of the 1950s</a:t>
            </a:r>
          </a:p>
        </p:txBody>
      </p:sp>
      <p:pic>
        <p:nvPicPr>
          <p:cNvPr id="4" name="Picture 3"/>
          <p:cNvPicPr>
            <a:picLocks noChangeAspect="1"/>
          </p:cNvPicPr>
          <p:nvPr/>
        </p:nvPicPr>
        <p:blipFill>
          <a:blip r:embed="rId2" cstate="print"/>
          <a:stretch>
            <a:fillRect/>
          </a:stretch>
        </p:blipFill>
        <p:spPr>
          <a:xfrm>
            <a:off x="293914" y="1295400"/>
            <a:ext cx="3402949" cy="4343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2"/>
          <p:cNvSpPr>
            <a:spLocks noGrp="1"/>
          </p:cNvSpPr>
          <p:nvPr>
            <p:ph type="title"/>
          </p:nvPr>
        </p:nvSpPr>
        <p:spPr/>
        <p:txBody>
          <a:bodyPr/>
          <a:lstStyle/>
          <a:p>
            <a:r>
              <a:rPr lang="en-US" altLang="en-US"/>
              <a:t>Labor Issues</a:t>
            </a:r>
          </a:p>
        </p:txBody>
      </p:sp>
      <p:sp>
        <p:nvSpPr>
          <p:cNvPr id="12290" name="Content Placeholder 1"/>
          <p:cNvSpPr>
            <a:spLocks noGrp="1"/>
          </p:cNvSpPr>
          <p:nvPr>
            <p:ph idx="1"/>
          </p:nvPr>
        </p:nvSpPr>
        <p:spPr>
          <a:xfrm>
            <a:off x="3402013" y="685800"/>
            <a:ext cx="5437187" cy="4648200"/>
          </a:xfrm>
        </p:spPr>
        <p:txBody>
          <a:bodyPr/>
          <a:lstStyle/>
          <a:p>
            <a:r>
              <a:rPr lang="en-US" altLang="en-US" sz="2800" dirty="0"/>
              <a:t>Labor unrest post-WWII</a:t>
            </a:r>
          </a:p>
          <a:p>
            <a:pPr lvl="1"/>
            <a:r>
              <a:rPr lang="en-US" altLang="en-US" sz="2600" dirty="0"/>
              <a:t>Wartime non-strike agreements void</a:t>
            </a:r>
          </a:p>
          <a:p>
            <a:r>
              <a:rPr lang="en-US" altLang="en-US" sz="2800" dirty="0"/>
              <a:t>Taft-Hartley Act:  Restricted the activities and power of labor unions</a:t>
            </a:r>
          </a:p>
          <a:p>
            <a:pPr lvl="1"/>
            <a:r>
              <a:rPr lang="en-US" altLang="en-US" sz="2600" dirty="0"/>
              <a:t>Vetoed by Truman; overridden by Congress</a:t>
            </a:r>
          </a:p>
          <a:p>
            <a:pPr lvl="1"/>
            <a:r>
              <a:rPr lang="en-US" altLang="en-US" sz="2600" dirty="0"/>
              <a:t>Called “Slave labor bill” by critics</a:t>
            </a:r>
          </a:p>
        </p:txBody>
      </p:sp>
      <p:pic>
        <p:nvPicPr>
          <p:cNvPr id="4098" name="Picture 2" descr="http://www.holtlaborlibrary.org/images/fight%20law.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59235">
            <a:off x="392113" y="773113"/>
            <a:ext cx="2743200" cy="41814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290">
                                            <p:txEl>
                                              <p:pRg st="0" end="0"/>
                                            </p:txEl>
                                          </p:spTgt>
                                        </p:tgtEl>
                                        <p:attrNameLst>
                                          <p:attrName>style.visibility</p:attrName>
                                        </p:attrNameLst>
                                      </p:cBhvr>
                                      <p:to>
                                        <p:strVal val="visible"/>
                                      </p:to>
                                    </p:set>
                                    <p:animEffect transition="in" filter="randombar(horizontal)">
                                      <p:cBhvr>
                                        <p:cTn id="7" dur="500"/>
                                        <p:tgtEl>
                                          <p:spTgt spid="122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290">
                                            <p:txEl>
                                              <p:pRg st="1" end="1"/>
                                            </p:txEl>
                                          </p:spTgt>
                                        </p:tgtEl>
                                        <p:attrNameLst>
                                          <p:attrName>style.visibility</p:attrName>
                                        </p:attrNameLst>
                                      </p:cBhvr>
                                      <p:to>
                                        <p:strVal val="visible"/>
                                      </p:to>
                                    </p:set>
                                    <p:animEffect transition="in" filter="randombar(horizontal)">
                                      <p:cBhvr>
                                        <p:cTn id="12" dur="500"/>
                                        <p:tgtEl>
                                          <p:spTgt spid="1229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290">
                                            <p:txEl>
                                              <p:pRg st="2" end="2"/>
                                            </p:txEl>
                                          </p:spTgt>
                                        </p:tgtEl>
                                        <p:attrNameLst>
                                          <p:attrName>style.visibility</p:attrName>
                                        </p:attrNameLst>
                                      </p:cBhvr>
                                      <p:to>
                                        <p:strVal val="visible"/>
                                      </p:to>
                                    </p:set>
                                    <p:animEffect transition="in" filter="randombar(horizontal)">
                                      <p:cBhvr>
                                        <p:cTn id="17" dur="500"/>
                                        <p:tgtEl>
                                          <p:spTgt spid="1229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2290">
                                            <p:txEl>
                                              <p:pRg st="3" end="3"/>
                                            </p:txEl>
                                          </p:spTgt>
                                        </p:tgtEl>
                                        <p:attrNameLst>
                                          <p:attrName>style.visibility</p:attrName>
                                        </p:attrNameLst>
                                      </p:cBhvr>
                                      <p:to>
                                        <p:strVal val="visible"/>
                                      </p:to>
                                    </p:set>
                                    <p:animEffect transition="in" filter="randombar(horizontal)">
                                      <p:cBhvr>
                                        <p:cTn id="22" dur="500"/>
                                        <p:tgtEl>
                                          <p:spTgt spid="12290">
                                            <p:txEl>
                                              <p:pRg st="3" end="3"/>
                                            </p:txEl>
                                          </p:spTgt>
                                        </p:tgtEl>
                                      </p:cBhvr>
                                    </p:animEffect>
                                  </p:childTnLst>
                                </p:cTn>
                              </p:par>
                            </p:childTnLst>
                          </p:cTn>
                        </p:par>
                        <p:par>
                          <p:cTn id="23" fill="hold">
                            <p:stCondLst>
                              <p:cond delay="500"/>
                            </p:stCondLst>
                            <p:childTnLst>
                              <p:par>
                                <p:cTn id="24" presetID="14" presetClass="entr" presetSubtype="10" fill="hold" nodeType="afterEffect">
                                  <p:stCondLst>
                                    <p:cond delay="0"/>
                                  </p:stCondLst>
                                  <p:childTnLst>
                                    <p:set>
                                      <p:cBhvr>
                                        <p:cTn id="25" dur="1" fill="hold">
                                          <p:stCondLst>
                                            <p:cond delay="0"/>
                                          </p:stCondLst>
                                        </p:cTn>
                                        <p:tgtEl>
                                          <p:spTgt spid="12290">
                                            <p:txEl>
                                              <p:pRg st="4" end="4"/>
                                            </p:txEl>
                                          </p:spTgt>
                                        </p:tgtEl>
                                        <p:attrNameLst>
                                          <p:attrName>style.visibility</p:attrName>
                                        </p:attrNameLst>
                                      </p:cBhvr>
                                      <p:to>
                                        <p:strVal val="visible"/>
                                      </p:to>
                                    </p:set>
                                    <p:animEffect transition="in" filter="randombar(horizontal)">
                                      <p:cBhvr>
                                        <p:cTn id="26" dur="500"/>
                                        <p:tgtEl>
                                          <p:spTgt spid="1229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2"/>
          <p:cNvSpPr>
            <a:spLocks noGrp="1"/>
          </p:cNvSpPr>
          <p:nvPr>
            <p:ph type="title"/>
          </p:nvPr>
        </p:nvSpPr>
        <p:spPr/>
        <p:txBody>
          <a:bodyPr/>
          <a:lstStyle/>
          <a:p>
            <a:r>
              <a:rPr lang="en-US" altLang="en-US"/>
              <a:t>Changes for </a:t>
            </a:r>
          </a:p>
        </p:txBody>
      </p:sp>
      <p:sp>
        <p:nvSpPr>
          <p:cNvPr id="13314" name="Content Placeholder 1"/>
          <p:cNvSpPr>
            <a:spLocks noGrp="1"/>
          </p:cNvSpPr>
          <p:nvPr>
            <p:ph idx="1"/>
          </p:nvPr>
        </p:nvSpPr>
        <p:spPr>
          <a:xfrm>
            <a:off x="533400" y="533400"/>
            <a:ext cx="6019800" cy="4724400"/>
          </a:xfrm>
        </p:spPr>
        <p:txBody>
          <a:bodyPr/>
          <a:lstStyle/>
          <a:p>
            <a:r>
              <a:rPr lang="en-US" altLang="en-US" sz="2700" dirty="0"/>
              <a:t>The Servicemen’s Readjustment Act (AKA: GI Bill,1944):  Provided a range of benefits for returning World War II veterans </a:t>
            </a:r>
          </a:p>
          <a:p>
            <a:pPr lvl="1"/>
            <a:r>
              <a:rPr lang="en-US" altLang="en-US" sz="2400" dirty="0"/>
              <a:t>Low-cost mortgages &amp; loans, college/vocational education tuition, unemployment compensation</a:t>
            </a:r>
          </a:p>
          <a:p>
            <a:r>
              <a:rPr lang="en-US" altLang="en-US" sz="2700" dirty="0"/>
              <a:t>Executive Order 9981:  Abolished racial discrimination in the armed forces and eventually led to the desegregation of the armed services</a:t>
            </a:r>
          </a:p>
        </p:txBody>
      </p:sp>
      <p:pic>
        <p:nvPicPr>
          <p:cNvPr id="13315" name="Picture 2" descr="http://whereistheoutrage.net/wp-content/uploads/2012/03/gi-bill.jpg"/>
          <p:cNvPicPr>
            <a:picLocks noChangeAspect="1" noChangeArrowheads="1"/>
          </p:cNvPicPr>
          <p:nvPr/>
        </p:nvPicPr>
        <p:blipFill>
          <a:blip r:embed="rId3">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6434138" y="1143000"/>
            <a:ext cx="2743200"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4" descr="http://www.planetkrypton.net/products/GI-JOE-Logo-Wall-Plaque.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1908" b="15788"/>
          <a:stretch>
            <a:fillRect/>
          </a:stretch>
        </p:blipFill>
        <p:spPr bwMode="auto">
          <a:xfrm>
            <a:off x="4652963" y="5029200"/>
            <a:ext cx="4524375"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314">
                                            <p:txEl>
                                              <p:pRg st="0" end="0"/>
                                            </p:txEl>
                                          </p:spTgt>
                                        </p:tgtEl>
                                        <p:attrNameLst>
                                          <p:attrName>style.visibility</p:attrName>
                                        </p:attrNameLst>
                                      </p:cBhvr>
                                      <p:to>
                                        <p:strVal val="visible"/>
                                      </p:to>
                                    </p:set>
                                    <p:animEffect transition="in" filter="randombar(horizontal)">
                                      <p:cBhvr>
                                        <p:cTn id="7" dur="500"/>
                                        <p:tgtEl>
                                          <p:spTgt spid="133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314">
                                            <p:txEl>
                                              <p:pRg st="1" end="1"/>
                                            </p:txEl>
                                          </p:spTgt>
                                        </p:tgtEl>
                                        <p:attrNameLst>
                                          <p:attrName>style.visibility</p:attrName>
                                        </p:attrNameLst>
                                      </p:cBhvr>
                                      <p:to>
                                        <p:strVal val="visible"/>
                                      </p:to>
                                    </p:set>
                                    <p:animEffect transition="in" filter="randombar(horizontal)">
                                      <p:cBhvr>
                                        <p:cTn id="12" dur="500"/>
                                        <p:tgtEl>
                                          <p:spTgt spid="133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314">
                                            <p:txEl>
                                              <p:pRg st="2" end="2"/>
                                            </p:txEl>
                                          </p:spTgt>
                                        </p:tgtEl>
                                        <p:attrNameLst>
                                          <p:attrName>style.visibility</p:attrName>
                                        </p:attrNameLst>
                                      </p:cBhvr>
                                      <p:to>
                                        <p:strVal val="visible"/>
                                      </p:to>
                                    </p:set>
                                    <p:animEffect transition="in" filter="randombar(horizontal)">
                                      <p:cBhvr>
                                        <p:cTn id="17" dur="500"/>
                                        <p:tgtEl>
                                          <p:spTgt spid="133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ustom 1">
      <a:majorFont>
        <a:latin typeface="MV Boli"/>
        <a:ea typeface=""/>
        <a:cs typeface=""/>
      </a:majorFont>
      <a:minorFont>
        <a:latin typeface="Gill Sans MT"/>
        <a:ea typeface=""/>
        <a:cs typeface=""/>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Newsprint</Template>
  <TotalTime>1186</TotalTime>
  <Words>1295</Words>
  <Application>Microsoft Office PowerPoint</Application>
  <PresentationFormat>On-screen Show (4:3)</PresentationFormat>
  <Paragraphs>184</Paragraphs>
  <Slides>33</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Arial Narrow</vt:lpstr>
      <vt:lpstr>Calibri</vt:lpstr>
      <vt:lpstr>Gill Sans MT</vt:lpstr>
      <vt:lpstr>MV Boli</vt:lpstr>
      <vt:lpstr>NewsPrint</vt:lpstr>
      <vt:lpstr>Bell Ringer</vt:lpstr>
      <vt:lpstr>PowerPoint Presentation</vt:lpstr>
      <vt:lpstr>The Affluent Society</vt:lpstr>
      <vt:lpstr>PowerPoint Presentation</vt:lpstr>
      <vt:lpstr>The Affluent Society</vt:lpstr>
      <vt:lpstr>The Affluent(?) Society</vt:lpstr>
      <vt:lpstr>“The Buck Stops Here”</vt:lpstr>
      <vt:lpstr>Labor Issues</vt:lpstr>
      <vt:lpstr>Changes for </vt:lpstr>
      <vt:lpstr>Election of 1948</vt:lpstr>
      <vt:lpstr>Truman’s Fair Deal</vt:lpstr>
      <vt:lpstr>Election of 1952</vt:lpstr>
      <vt:lpstr>PowerPoint Presentation</vt:lpstr>
      <vt:lpstr>1950s Republicanism</vt:lpstr>
      <vt:lpstr>Election of 1956</vt:lpstr>
      <vt:lpstr>PowerPoint Presentation</vt:lpstr>
      <vt:lpstr>Life is a Highway</vt:lpstr>
      <vt:lpstr>The Culture of the Car</vt:lpstr>
      <vt:lpstr>The Culture of the Car</vt:lpstr>
      <vt:lpstr>Federal Highway Act</vt:lpstr>
      <vt:lpstr>PowerPoint Presentation</vt:lpstr>
      <vt:lpstr>Route 66</vt:lpstr>
      <vt:lpstr>Route 66</vt:lpstr>
      <vt:lpstr>PowerPoint Presentation</vt:lpstr>
      <vt:lpstr>PowerPoint Presentation</vt:lpstr>
      <vt:lpstr>PowerPoint Presentation</vt:lpstr>
      <vt:lpstr>THE REAL</vt:lpstr>
      <vt:lpstr>PowerPoint Presentation</vt:lpstr>
      <vt:lpstr>The 1950s Workplace</vt:lpstr>
      <vt:lpstr>Postwar Consumerism</vt:lpstr>
      <vt:lpstr>Post-War Consumerism</vt:lpstr>
      <vt:lpstr>Post-War Consumerism</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Hanrahan</dc:creator>
  <cp:lastModifiedBy>David Cummings</cp:lastModifiedBy>
  <cp:revision>34</cp:revision>
  <dcterms:created xsi:type="dcterms:W3CDTF">2015-02-20T22:05:51Z</dcterms:created>
  <dcterms:modified xsi:type="dcterms:W3CDTF">2024-03-18T19:44:43Z</dcterms:modified>
</cp:coreProperties>
</file>