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829" autoAdjust="0"/>
  </p:normalViewPr>
  <p:slideViewPr>
    <p:cSldViewPr snapToGrid="0" snapToObjects="1">
      <p:cViewPr varScale="1">
        <p:scale>
          <a:sx n="92" d="100"/>
          <a:sy n="92" d="100"/>
        </p:scale>
        <p:origin x="134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6BBB9-8D62-E844-9A1D-F8AA7FB0AAE9}" type="datetimeFigureOut">
              <a:rPr lang="en-US" smtClean="0"/>
              <a:t>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244B8-6B7D-2E49-B3C9-2692ABA62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610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6BBB9-8D62-E844-9A1D-F8AA7FB0AAE9}" type="datetimeFigureOut">
              <a:rPr lang="en-US" smtClean="0"/>
              <a:t>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244B8-6B7D-2E49-B3C9-2692ABA62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301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6BBB9-8D62-E844-9A1D-F8AA7FB0AAE9}" type="datetimeFigureOut">
              <a:rPr lang="en-US" smtClean="0"/>
              <a:t>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244B8-6B7D-2E49-B3C9-2692ABA62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64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6BBB9-8D62-E844-9A1D-F8AA7FB0AAE9}" type="datetimeFigureOut">
              <a:rPr lang="en-US" smtClean="0"/>
              <a:t>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244B8-6B7D-2E49-B3C9-2692ABA62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040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6BBB9-8D62-E844-9A1D-F8AA7FB0AAE9}" type="datetimeFigureOut">
              <a:rPr lang="en-US" smtClean="0"/>
              <a:t>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244B8-6B7D-2E49-B3C9-2692ABA62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20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6BBB9-8D62-E844-9A1D-F8AA7FB0AAE9}" type="datetimeFigureOut">
              <a:rPr lang="en-US" smtClean="0"/>
              <a:t>2/23/2016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244B8-6B7D-2E49-B3C9-2692ABA62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711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6BBB9-8D62-E844-9A1D-F8AA7FB0AAE9}" type="datetimeFigureOut">
              <a:rPr lang="en-US" smtClean="0"/>
              <a:t>2/23/2016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244B8-6B7D-2E49-B3C9-2692ABA62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804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6BBB9-8D62-E844-9A1D-F8AA7FB0AAE9}" type="datetimeFigureOut">
              <a:rPr lang="en-US" smtClean="0"/>
              <a:t>2/23/2016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244B8-6B7D-2E49-B3C9-2692ABA62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893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6BBB9-8D62-E844-9A1D-F8AA7FB0AAE9}" type="datetimeFigureOut">
              <a:rPr lang="en-US" smtClean="0"/>
              <a:t>2/23/2016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244B8-6B7D-2E49-B3C9-2692ABA62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844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6BBB9-8D62-E844-9A1D-F8AA7FB0AAE9}" type="datetimeFigureOut">
              <a:rPr lang="en-US" smtClean="0"/>
              <a:t>2/23/2016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244B8-6B7D-2E49-B3C9-2692ABA62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08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6BBB9-8D62-E844-9A1D-F8AA7FB0AAE9}" type="datetimeFigureOut">
              <a:rPr lang="en-US" smtClean="0"/>
              <a:t>2/23/2016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244B8-6B7D-2E49-B3C9-2692ABA62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647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6BBB9-8D62-E844-9A1D-F8AA7FB0AAE9}" type="datetimeFigureOut">
              <a:rPr lang="en-US" smtClean="0"/>
              <a:t>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244B8-6B7D-2E49-B3C9-2692ABA62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786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95045" y="-1096408"/>
            <a:ext cx="6852548" cy="904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642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39" y="0"/>
            <a:ext cx="77595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08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658"/>
            <a:ext cx="8903368" cy="674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154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472"/>
            <a:ext cx="8833852" cy="567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578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7" y="172202"/>
            <a:ext cx="4457198" cy="668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85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033" y="0"/>
            <a:ext cx="5280926" cy="665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4713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26" y="765463"/>
            <a:ext cx="8032173" cy="535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901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1922"/>
            <a:ext cx="9144000" cy="650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823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892968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519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82842" y="-1082842"/>
            <a:ext cx="6858000" cy="902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154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212323" y="-891748"/>
            <a:ext cx="6859611" cy="864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559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234440" y="-1143000"/>
            <a:ext cx="667512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110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285520" y="-1142196"/>
            <a:ext cx="6571351" cy="914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985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43000" y="-1012943"/>
            <a:ext cx="6858000" cy="888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279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43000" y="-940912"/>
            <a:ext cx="6858001" cy="873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4655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0</Words>
  <Application>Microsoft Office PowerPoint</Application>
  <PresentationFormat>On-screen Show (4:3)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#8351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Macie Hanrahan</dc:creator>
  <cp:lastModifiedBy>David Cummings</cp:lastModifiedBy>
  <cp:revision>4</cp:revision>
  <dcterms:created xsi:type="dcterms:W3CDTF">2015-02-23T06:48:07Z</dcterms:created>
  <dcterms:modified xsi:type="dcterms:W3CDTF">2016-02-23T21:54:23Z</dcterms:modified>
</cp:coreProperties>
</file>